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7"/>
  </p:notesMasterIdLst>
  <p:handoutMasterIdLst>
    <p:handoutMasterId r:id="rId28"/>
  </p:handoutMasterIdLst>
  <p:sldIdLst>
    <p:sldId id="259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6" r:id="rId12"/>
    <p:sldId id="277" r:id="rId13"/>
    <p:sldId id="278" r:id="rId14"/>
    <p:sldId id="279" r:id="rId15"/>
    <p:sldId id="280" r:id="rId16"/>
    <p:sldId id="271" r:id="rId17"/>
    <p:sldId id="281" r:id="rId18"/>
    <p:sldId id="282" r:id="rId19"/>
    <p:sldId id="283" r:id="rId20"/>
    <p:sldId id="284" r:id="rId21"/>
    <p:sldId id="285" r:id="rId22"/>
    <p:sldId id="273" r:id="rId23"/>
    <p:sldId id="274" r:id="rId24"/>
    <p:sldId id="275" r:id="rId25"/>
    <p:sldId id="286" r:id="rId26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B63A2F1-FA52-4877-85B5-E9D8AC580DCE}">
          <p14:sldIdLst>
            <p14:sldId id="259"/>
          </p14:sldIdLst>
        </p14:section>
        <p14:section name="Sección sin título" id="{3EC0524E-4BBB-434E-A2AE-F0CFE4FAECA7}">
          <p14:sldIdLst>
            <p14:sldId id="260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6"/>
            <p14:sldId id="277"/>
            <p14:sldId id="278"/>
            <p14:sldId id="279"/>
            <p14:sldId id="280"/>
            <p14:sldId id="271"/>
            <p14:sldId id="281"/>
            <p14:sldId id="282"/>
            <p14:sldId id="283"/>
            <p14:sldId id="284"/>
            <p14:sldId id="285"/>
            <p14:sldId id="273"/>
            <p14:sldId id="274"/>
            <p14:sldId id="27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C51"/>
    <a:srgbClr val="14CA55"/>
    <a:srgbClr val="2DAAFF"/>
    <a:srgbClr val="0099FF"/>
    <a:srgbClr val="FE3434"/>
    <a:srgbClr val="B00000"/>
    <a:srgbClr val="F84D10"/>
    <a:srgbClr val="FF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494" y="72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F4EA-441E-4334-BB92-4F432A4358F0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D8B58A6-967E-4FD4-9D99-BEFCA97F968F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Software</a:t>
          </a:r>
          <a:endParaRPr lang="es-ES" b="1" dirty="0"/>
        </a:p>
      </dgm:t>
    </dgm:pt>
    <dgm:pt modelId="{D7AC13DC-DD44-490B-8EFD-F137294B1B5A}" type="parTrans" cxnId="{DE5F40FC-58FE-4825-9993-7D9D93185D71}">
      <dgm:prSet/>
      <dgm:spPr/>
      <dgm:t>
        <a:bodyPr/>
        <a:lstStyle/>
        <a:p>
          <a:endParaRPr lang="es-ES"/>
        </a:p>
      </dgm:t>
    </dgm:pt>
    <dgm:pt modelId="{959044A1-B876-4EA6-8616-077C84F1C594}" type="sibTrans" cxnId="{DE5F40FC-58FE-4825-9993-7D9D93185D71}">
      <dgm:prSet/>
      <dgm:spPr/>
      <dgm:t>
        <a:bodyPr/>
        <a:lstStyle/>
        <a:p>
          <a:endParaRPr lang="es-ES"/>
        </a:p>
      </dgm:t>
    </dgm:pt>
    <dgm:pt modelId="{D114C9D5-D965-4AE1-A1E8-5C2A767FEC40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Robot</a:t>
          </a:r>
          <a:endParaRPr lang="es-ES" b="1" dirty="0"/>
        </a:p>
      </dgm:t>
    </dgm:pt>
    <dgm:pt modelId="{A08C7EA5-2ABC-4985-8D56-10886DB15B45}" type="parTrans" cxnId="{C5AEFF67-165D-4F75-841C-80759AAF654D}">
      <dgm:prSet/>
      <dgm:spPr/>
      <dgm:t>
        <a:bodyPr/>
        <a:lstStyle/>
        <a:p>
          <a:endParaRPr lang="es-ES"/>
        </a:p>
      </dgm:t>
    </dgm:pt>
    <dgm:pt modelId="{3C21808C-6C64-42B7-973F-E354CC6B4955}" type="sibTrans" cxnId="{C5AEFF67-165D-4F75-841C-80759AAF654D}">
      <dgm:prSet/>
      <dgm:spPr/>
      <dgm:t>
        <a:bodyPr/>
        <a:lstStyle/>
        <a:p>
          <a:endParaRPr lang="es-ES"/>
        </a:p>
      </dgm:t>
    </dgm:pt>
    <dgm:pt modelId="{67ADCED4-BA31-4FF3-8DF0-6563CC40809E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Hardware</a:t>
          </a:r>
          <a:endParaRPr lang="es-ES" b="1" dirty="0"/>
        </a:p>
      </dgm:t>
    </dgm:pt>
    <dgm:pt modelId="{1FA34E7E-4461-4636-8A3A-12D81F77D33A}" type="parTrans" cxnId="{5CCA3C8D-9518-42DC-BBB7-376034035D80}">
      <dgm:prSet/>
      <dgm:spPr/>
      <dgm:t>
        <a:bodyPr/>
        <a:lstStyle/>
        <a:p>
          <a:endParaRPr lang="es-ES"/>
        </a:p>
      </dgm:t>
    </dgm:pt>
    <dgm:pt modelId="{6B983712-0F43-42EC-B305-AA30A83EFA1D}" type="sibTrans" cxnId="{5CCA3C8D-9518-42DC-BBB7-376034035D80}">
      <dgm:prSet/>
      <dgm:spPr/>
      <dgm:t>
        <a:bodyPr/>
        <a:lstStyle/>
        <a:p>
          <a:endParaRPr lang="es-ES"/>
        </a:p>
      </dgm:t>
    </dgm:pt>
    <dgm:pt modelId="{AFE192E5-03BB-448A-B96E-81A1E234B1E1}" type="pres">
      <dgm:prSet presAssocID="{C4DFF4EA-441E-4334-BB92-4F432A4358F0}" presName="compositeShape" presStyleCnt="0">
        <dgm:presLayoutVars>
          <dgm:chMax val="7"/>
          <dgm:dir/>
          <dgm:resizeHandles val="exact"/>
        </dgm:presLayoutVars>
      </dgm:prSet>
      <dgm:spPr/>
    </dgm:pt>
    <dgm:pt modelId="{9C616BD5-FFA8-4876-AEB0-387856E9466E}" type="pres">
      <dgm:prSet presAssocID="{C4DFF4EA-441E-4334-BB92-4F432A4358F0}" presName="wedge1" presStyleLbl="node1" presStyleIdx="0" presStyleCnt="3"/>
      <dgm:spPr/>
      <dgm:t>
        <a:bodyPr/>
        <a:lstStyle/>
        <a:p>
          <a:endParaRPr lang="es-ES"/>
        </a:p>
      </dgm:t>
    </dgm:pt>
    <dgm:pt modelId="{D37E01EE-46F9-4C82-AAB7-A4935D0FCD3C}" type="pres">
      <dgm:prSet presAssocID="{C4DFF4EA-441E-4334-BB92-4F432A4358F0}" presName="dummy1a" presStyleCnt="0"/>
      <dgm:spPr/>
    </dgm:pt>
    <dgm:pt modelId="{322043EC-F3BE-4B2B-BD2F-93D7BDF0A9DF}" type="pres">
      <dgm:prSet presAssocID="{C4DFF4EA-441E-4334-BB92-4F432A4358F0}" presName="dummy1b" presStyleCnt="0"/>
      <dgm:spPr/>
    </dgm:pt>
    <dgm:pt modelId="{660AF05D-6BC5-499D-AB3C-085F9DDF3C86}" type="pres">
      <dgm:prSet presAssocID="{C4DFF4EA-441E-4334-BB92-4F432A4358F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9EAF4F-C3C6-4AD6-8C42-350E40FE3D56}" type="pres">
      <dgm:prSet presAssocID="{C4DFF4EA-441E-4334-BB92-4F432A4358F0}" presName="wedge2" presStyleLbl="node1" presStyleIdx="1" presStyleCnt="3"/>
      <dgm:spPr/>
      <dgm:t>
        <a:bodyPr/>
        <a:lstStyle/>
        <a:p>
          <a:endParaRPr lang="es-ES"/>
        </a:p>
      </dgm:t>
    </dgm:pt>
    <dgm:pt modelId="{3C78DD32-5892-42BB-AA67-A4DCCE317DD1}" type="pres">
      <dgm:prSet presAssocID="{C4DFF4EA-441E-4334-BB92-4F432A4358F0}" presName="dummy2a" presStyleCnt="0"/>
      <dgm:spPr/>
    </dgm:pt>
    <dgm:pt modelId="{E88CFD44-C007-45D2-A8A6-E59C7642C21B}" type="pres">
      <dgm:prSet presAssocID="{C4DFF4EA-441E-4334-BB92-4F432A4358F0}" presName="dummy2b" presStyleCnt="0"/>
      <dgm:spPr/>
    </dgm:pt>
    <dgm:pt modelId="{678BC35A-6534-4647-818A-F5F055C0EFD2}" type="pres">
      <dgm:prSet presAssocID="{C4DFF4EA-441E-4334-BB92-4F432A4358F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A7C5EF-F6CA-45DB-AD9B-9CDC48D67440}" type="pres">
      <dgm:prSet presAssocID="{C4DFF4EA-441E-4334-BB92-4F432A4358F0}" presName="wedge3" presStyleLbl="node1" presStyleIdx="2" presStyleCnt="3"/>
      <dgm:spPr/>
      <dgm:t>
        <a:bodyPr/>
        <a:lstStyle/>
        <a:p>
          <a:endParaRPr lang="es-ES"/>
        </a:p>
      </dgm:t>
    </dgm:pt>
    <dgm:pt modelId="{5913C5A9-3C67-4CE4-AE55-402762D05565}" type="pres">
      <dgm:prSet presAssocID="{C4DFF4EA-441E-4334-BB92-4F432A4358F0}" presName="dummy3a" presStyleCnt="0"/>
      <dgm:spPr/>
    </dgm:pt>
    <dgm:pt modelId="{3E3A270A-30FD-4C97-9B85-B7137B49C008}" type="pres">
      <dgm:prSet presAssocID="{C4DFF4EA-441E-4334-BB92-4F432A4358F0}" presName="dummy3b" presStyleCnt="0"/>
      <dgm:spPr/>
    </dgm:pt>
    <dgm:pt modelId="{FADA4CB5-DEBB-48DE-8591-B66E352F71E3}" type="pres">
      <dgm:prSet presAssocID="{C4DFF4EA-441E-4334-BB92-4F432A4358F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16C2EC-3B72-42FA-9840-C60F4723F4AB}" type="pres">
      <dgm:prSet presAssocID="{959044A1-B876-4EA6-8616-077C84F1C594}" presName="arrowWedge1" presStyleLbl="fgSibTrans2D1" presStyleIdx="0" presStyleCnt="3"/>
      <dgm:spPr>
        <a:ln w="28575">
          <a:solidFill>
            <a:schemeClr val="bg2"/>
          </a:solidFill>
        </a:ln>
      </dgm:spPr>
    </dgm:pt>
    <dgm:pt modelId="{1250A181-BEF2-4134-B834-C648E58C63C4}" type="pres">
      <dgm:prSet presAssocID="{3C21808C-6C64-42B7-973F-E354CC6B4955}" presName="arrowWedge2" presStyleLbl="fgSibTrans2D1" presStyleIdx="1" presStyleCnt="3"/>
      <dgm:spPr>
        <a:ln w="28575">
          <a:solidFill>
            <a:schemeClr val="bg2"/>
          </a:solidFill>
        </a:ln>
      </dgm:spPr>
    </dgm:pt>
    <dgm:pt modelId="{DB1A491F-2493-4C3C-91CB-28F42BE3F5EE}" type="pres">
      <dgm:prSet presAssocID="{6B983712-0F43-42EC-B305-AA30A83EFA1D}" presName="arrowWedge3" presStyleLbl="fgSibTrans2D1" presStyleIdx="2" presStyleCnt="3"/>
      <dgm:spPr>
        <a:ln w="28575">
          <a:solidFill>
            <a:schemeClr val="bg2"/>
          </a:solidFill>
        </a:ln>
      </dgm:spPr>
    </dgm:pt>
  </dgm:ptLst>
  <dgm:cxnLst>
    <dgm:cxn modelId="{0B2DBA6F-0DA0-4681-91CD-EF25C244AB36}" type="presOf" srcId="{D114C9D5-D965-4AE1-A1E8-5C2A767FEC40}" destId="{678BC35A-6534-4647-818A-F5F055C0EFD2}" srcOrd="1" destOrd="0" presId="urn:microsoft.com/office/officeart/2005/8/layout/cycle8"/>
    <dgm:cxn modelId="{C5AEFF67-165D-4F75-841C-80759AAF654D}" srcId="{C4DFF4EA-441E-4334-BB92-4F432A4358F0}" destId="{D114C9D5-D965-4AE1-A1E8-5C2A767FEC40}" srcOrd="1" destOrd="0" parTransId="{A08C7EA5-2ABC-4985-8D56-10886DB15B45}" sibTransId="{3C21808C-6C64-42B7-973F-E354CC6B4955}"/>
    <dgm:cxn modelId="{5CCA3C8D-9518-42DC-BBB7-376034035D80}" srcId="{C4DFF4EA-441E-4334-BB92-4F432A4358F0}" destId="{67ADCED4-BA31-4FF3-8DF0-6563CC40809E}" srcOrd="2" destOrd="0" parTransId="{1FA34E7E-4461-4636-8A3A-12D81F77D33A}" sibTransId="{6B983712-0F43-42EC-B305-AA30A83EFA1D}"/>
    <dgm:cxn modelId="{3AE16FB8-B4A9-4D55-A0E9-BE19321F6DFF}" type="presOf" srcId="{4D8B58A6-967E-4FD4-9D99-BEFCA97F968F}" destId="{660AF05D-6BC5-499D-AB3C-085F9DDF3C86}" srcOrd="1" destOrd="0" presId="urn:microsoft.com/office/officeart/2005/8/layout/cycle8"/>
    <dgm:cxn modelId="{DE5F40FC-58FE-4825-9993-7D9D93185D71}" srcId="{C4DFF4EA-441E-4334-BB92-4F432A4358F0}" destId="{4D8B58A6-967E-4FD4-9D99-BEFCA97F968F}" srcOrd="0" destOrd="0" parTransId="{D7AC13DC-DD44-490B-8EFD-F137294B1B5A}" sibTransId="{959044A1-B876-4EA6-8616-077C84F1C594}"/>
    <dgm:cxn modelId="{82D3D44F-AF26-40F8-8EFA-D3026D48D962}" type="presOf" srcId="{C4DFF4EA-441E-4334-BB92-4F432A4358F0}" destId="{AFE192E5-03BB-448A-B96E-81A1E234B1E1}" srcOrd="0" destOrd="0" presId="urn:microsoft.com/office/officeart/2005/8/layout/cycle8"/>
    <dgm:cxn modelId="{B52F25A0-0479-48D8-B9E4-47A3D1D0CC12}" type="presOf" srcId="{67ADCED4-BA31-4FF3-8DF0-6563CC40809E}" destId="{90A7C5EF-F6CA-45DB-AD9B-9CDC48D67440}" srcOrd="0" destOrd="0" presId="urn:microsoft.com/office/officeart/2005/8/layout/cycle8"/>
    <dgm:cxn modelId="{CD3B2993-C237-4980-AA06-0BC60875BCCB}" type="presOf" srcId="{4D8B58A6-967E-4FD4-9D99-BEFCA97F968F}" destId="{9C616BD5-FFA8-4876-AEB0-387856E9466E}" srcOrd="0" destOrd="0" presId="urn:microsoft.com/office/officeart/2005/8/layout/cycle8"/>
    <dgm:cxn modelId="{C3525F81-19E6-4650-BDBC-892E2D86BA04}" type="presOf" srcId="{D114C9D5-D965-4AE1-A1E8-5C2A767FEC40}" destId="{7D9EAF4F-C3C6-4AD6-8C42-350E40FE3D56}" srcOrd="0" destOrd="0" presId="urn:microsoft.com/office/officeart/2005/8/layout/cycle8"/>
    <dgm:cxn modelId="{C06EF3CD-5A82-41BE-B5C2-2BC7CFFA95BD}" type="presOf" srcId="{67ADCED4-BA31-4FF3-8DF0-6563CC40809E}" destId="{FADA4CB5-DEBB-48DE-8591-B66E352F71E3}" srcOrd="1" destOrd="0" presId="urn:microsoft.com/office/officeart/2005/8/layout/cycle8"/>
    <dgm:cxn modelId="{1A7E6B63-12AD-486E-8A02-644D1D0DAD25}" type="presParOf" srcId="{AFE192E5-03BB-448A-B96E-81A1E234B1E1}" destId="{9C616BD5-FFA8-4876-AEB0-387856E9466E}" srcOrd="0" destOrd="0" presId="urn:microsoft.com/office/officeart/2005/8/layout/cycle8"/>
    <dgm:cxn modelId="{1F239E1C-89EA-435A-9B77-624A40DF8304}" type="presParOf" srcId="{AFE192E5-03BB-448A-B96E-81A1E234B1E1}" destId="{D37E01EE-46F9-4C82-AAB7-A4935D0FCD3C}" srcOrd="1" destOrd="0" presId="urn:microsoft.com/office/officeart/2005/8/layout/cycle8"/>
    <dgm:cxn modelId="{B20353EB-7CC0-460B-BB47-9ACAD9C22ABA}" type="presParOf" srcId="{AFE192E5-03BB-448A-B96E-81A1E234B1E1}" destId="{322043EC-F3BE-4B2B-BD2F-93D7BDF0A9DF}" srcOrd="2" destOrd="0" presId="urn:microsoft.com/office/officeart/2005/8/layout/cycle8"/>
    <dgm:cxn modelId="{F5719917-BD5F-4476-B545-1EDCA58847AF}" type="presParOf" srcId="{AFE192E5-03BB-448A-B96E-81A1E234B1E1}" destId="{660AF05D-6BC5-499D-AB3C-085F9DDF3C86}" srcOrd="3" destOrd="0" presId="urn:microsoft.com/office/officeart/2005/8/layout/cycle8"/>
    <dgm:cxn modelId="{227DF103-2089-4382-9BF2-C19FC318955B}" type="presParOf" srcId="{AFE192E5-03BB-448A-B96E-81A1E234B1E1}" destId="{7D9EAF4F-C3C6-4AD6-8C42-350E40FE3D56}" srcOrd="4" destOrd="0" presId="urn:microsoft.com/office/officeart/2005/8/layout/cycle8"/>
    <dgm:cxn modelId="{857E5121-C1D1-4630-94A6-9A6921A67C49}" type="presParOf" srcId="{AFE192E5-03BB-448A-B96E-81A1E234B1E1}" destId="{3C78DD32-5892-42BB-AA67-A4DCCE317DD1}" srcOrd="5" destOrd="0" presId="urn:microsoft.com/office/officeart/2005/8/layout/cycle8"/>
    <dgm:cxn modelId="{D50E7023-4955-42C8-8940-135B58E08A6F}" type="presParOf" srcId="{AFE192E5-03BB-448A-B96E-81A1E234B1E1}" destId="{E88CFD44-C007-45D2-A8A6-E59C7642C21B}" srcOrd="6" destOrd="0" presId="urn:microsoft.com/office/officeart/2005/8/layout/cycle8"/>
    <dgm:cxn modelId="{7AAA8EF8-134B-4EDC-9D6D-9417B9926F47}" type="presParOf" srcId="{AFE192E5-03BB-448A-B96E-81A1E234B1E1}" destId="{678BC35A-6534-4647-818A-F5F055C0EFD2}" srcOrd="7" destOrd="0" presId="urn:microsoft.com/office/officeart/2005/8/layout/cycle8"/>
    <dgm:cxn modelId="{94302564-AA9F-4517-8C52-D1B2D5FC97C0}" type="presParOf" srcId="{AFE192E5-03BB-448A-B96E-81A1E234B1E1}" destId="{90A7C5EF-F6CA-45DB-AD9B-9CDC48D67440}" srcOrd="8" destOrd="0" presId="urn:microsoft.com/office/officeart/2005/8/layout/cycle8"/>
    <dgm:cxn modelId="{D6E1D046-5150-4DAE-AFAA-582C194FF114}" type="presParOf" srcId="{AFE192E5-03BB-448A-B96E-81A1E234B1E1}" destId="{5913C5A9-3C67-4CE4-AE55-402762D05565}" srcOrd="9" destOrd="0" presId="urn:microsoft.com/office/officeart/2005/8/layout/cycle8"/>
    <dgm:cxn modelId="{A40DF657-BF48-4871-B9ED-8D1D3CBEF574}" type="presParOf" srcId="{AFE192E5-03BB-448A-B96E-81A1E234B1E1}" destId="{3E3A270A-30FD-4C97-9B85-B7137B49C008}" srcOrd="10" destOrd="0" presId="urn:microsoft.com/office/officeart/2005/8/layout/cycle8"/>
    <dgm:cxn modelId="{07DC0A1F-CFED-4432-8CD5-592A8890EC0F}" type="presParOf" srcId="{AFE192E5-03BB-448A-B96E-81A1E234B1E1}" destId="{FADA4CB5-DEBB-48DE-8591-B66E352F71E3}" srcOrd="11" destOrd="0" presId="urn:microsoft.com/office/officeart/2005/8/layout/cycle8"/>
    <dgm:cxn modelId="{04880CC9-71FA-47EE-85D1-2E29DB1F5D6C}" type="presParOf" srcId="{AFE192E5-03BB-448A-B96E-81A1E234B1E1}" destId="{5916C2EC-3B72-42FA-9840-C60F4723F4AB}" srcOrd="12" destOrd="0" presId="urn:microsoft.com/office/officeart/2005/8/layout/cycle8"/>
    <dgm:cxn modelId="{016E3BAE-FD1C-4DA7-9BF2-4E5216B0DDDC}" type="presParOf" srcId="{AFE192E5-03BB-448A-B96E-81A1E234B1E1}" destId="{1250A181-BEF2-4134-B834-C648E58C63C4}" srcOrd="13" destOrd="0" presId="urn:microsoft.com/office/officeart/2005/8/layout/cycle8"/>
    <dgm:cxn modelId="{36373219-ACB8-4764-8EB9-913581CDA3C3}" type="presParOf" srcId="{AFE192E5-03BB-448A-B96E-81A1E234B1E1}" destId="{DB1A491F-2493-4C3C-91CB-28F42BE3F5E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D7869-3537-4647-A49D-DCA18A80F4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CE63A6-C0A3-43E2-8DE4-BF2674761EF0}">
      <dgm:prSet phldrT="[Texto]"/>
      <dgm:spPr>
        <a:noFill/>
      </dgm:spPr>
      <dgm:t>
        <a:bodyPr/>
        <a:lstStyle/>
        <a:p>
          <a:r>
            <a:rPr lang="es-ES" b="1" dirty="0" smtClean="0"/>
            <a:t>Aplicaciones</a:t>
          </a:r>
          <a:endParaRPr lang="es-ES" b="1" dirty="0"/>
        </a:p>
      </dgm:t>
    </dgm:pt>
    <dgm:pt modelId="{92FC43D0-1F26-4CBB-90CF-35624CF93A32}" type="parTrans" cxnId="{BE12D390-CC5A-4298-A152-5C52CD2C55E5}">
      <dgm:prSet/>
      <dgm:spPr/>
      <dgm:t>
        <a:bodyPr/>
        <a:lstStyle/>
        <a:p>
          <a:endParaRPr lang="es-ES"/>
        </a:p>
      </dgm:t>
    </dgm:pt>
    <dgm:pt modelId="{975AAB7E-B7E3-45A2-A8DC-FD349ACC3D56}" type="sibTrans" cxnId="{BE12D390-CC5A-4298-A152-5C52CD2C55E5}">
      <dgm:prSet/>
      <dgm:spPr/>
      <dgm:t>
        <a:bodyPr/>
        <a:lstStyle/>
        <a:p>
          <a:endParaRPr lang="es-ES"/>
        </a:p>
      </dgm:t>
    </dgm:pt>
    <dgm:pt modelId="{E4DE3EB4-B58D-4BBA-8087-FF64F3217D63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Visión</a:t>
          </a:r>
          <a:endParaRPr lang="es-ES" dirty="0">
            <a:solidFill>
              <a:schemeClr val="tx1"/>
            </a:solidFill>
          </a:endParaRPr>
        </a:p>
      </dgm:t>
    </dgm:pt>
    <dgm:pt modelId="{A2ED65BF-6205-4F80-8CA9-DE352C710B07}" type="parTrans" cxnId="{922C5E96-7D79-4B65-9536-51F49108831D}">
      <dgm:prSet/>
      <dgm:spPr/>
      <dgm:t>
        <a:bodyPr/>
        <a:lstStyle/>
        <a:p>
          <a:endParaRPr lang="es-ES"/>
        </a:p>
      </dgm:t>
    </dgm:pt>
    <dgm:pt modelId="{7A94ED02-8FFB-4339-ABCB-58DCF0AC4F69}" type="sibTrans" cxnId="{922C5E96-7D79-4B65-9536-51F49108831D}">
      <dgm:prSet/>
      <dgm:spPr/>
      <dgm:t>
        <a:bodyPr/>
        <a:lstStyle/>
        <a:p>
          <a:endParaRPr lang="es-ES"/>
        </a:p>
      </dgm:t>
    </dgm:pt>
    <dgm:pt modelId="{A2C79E71-CBA4-43F6-BF6F-62914AEB17A1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Odometría</a:t>
          </a:r>
          <a:endParaRPr lang="es-ES" dirty="0">
            <a:solidFill>
              <a:schemeClr val="tx1"/>
            </a:solidFill>
          </a:endParaRPr>
        </a:p>
      </dgm:t>
    </dgm:pt>
    <dgm:pt modelId="{F214DA6B-FA75-434F-BC80-568651263239}" type="parTrans" cxnId="{985F45DA-71DC-428C-9B78-2DFA79269ADB}">
      <dgm:prSet/>
      <dgm:spPr/>
      <dgm:t>
        <a:bodyPr/>
        <a:lstStyle/>
        <a:p>
          <a:endParaRPr lang="es-ES"/>
        </a:p>
      </dgm:t>
    </dgm:pt>
    <dgm:pt modelId="{5F4A85B4-FAF5-4EB6-9479-927F2B539B6A}" type="sibTrans" cxnId="{985F45DA-71DC-428C-9B78-2DFA79269ADB}">
      <dgm:prSet/>
      <dgm:spPr/>
      <dgm:t>
        <a:bodyPr/>
        <a:lstStyle/>
        <a:p>
          <a:endParaRPr lang="es-ES"/>
        </a:p>
      </dgm:t>
    </dgm:pt>
    <dgm:pt modelId="{5E46B71E-0B82-4E22-9A7F-9B9FEBC34695}">
      <dgm:prSet phldrT="[Texto]"/>
      <dgm:spPr>
        <a:noFill/>
      </dgm:spPr>
      <dgm:t>
        <a:bodyPr/>
        <a:lstStyle/>
        <a:p>
          <a:r>
            <a:rPr lang="es-ES" b="1" dirty="0" smtClean="0"/>
            <a:t>Middleware</a:t>
          </a:r>
          <a:endParaRPr lang="es-ES" b="1" dirty="0"/>
        </a:p>
      </dgm:t>
    </dgm:pt>
    <dgm:pt modelId="{F9750444-9630-4754-9670-C22B03E529A7}" type="parTrans" cxnId="{E18FF617-3CF4-41DD-A3E3-C6114EE1C342}">
      <dgm:prSet/>
      <dgm:spPr/>
      <dgm:t>
        <a:bodyPr/>
        <a:lstStyle/>
        <a:p>
          <a:endParaRPr lang="es-ES"/>
        </a:p>
      </dgm:t>
    </dgm:pt>
    <dgm:pt modelId="{5DB4CFD0-C648-4F5C-9F79-9FFFC2C42696}" type="sibTrans" cxnId="{E18FF617-3CF4-41DD-A3E3-C6114EE1C342}">
      <dgm:prSet/>
      <dgm:spPr/>
      <dgm:t>
        <a:bodyPr/>
        <a:lstStyle/>
        <a:p>
          <a:endParaRPr lang="es-ES"/>
        </a:p>
      </dgm:t>
    </dgm:pt>
    <dgm:pt modelId="{E38C2488-0C00-4596-83C8-F436BB31C6C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Depuración</a:t>
          </a:r>
          <a:endParaRPr lang="es-ES" dirty="0">
            <a:solidFill>
              <a:schemeClr val="tx1"/>
            </a:solidFill>
          </a:endParaRPr>
        </a:p>
      </dgm:t>
    </dgm:pt>
    <dgm:pt modelId="{3735B779-4345-48DF-AEAD-F4E2ED3D958D}" type="parTrans" cxnId="{6E6B561E-4046-4C43-AF1E-8E933B478E94}">
      <dgm:prSet/>
      <dgm:spPr/>
      <dgm:t>
        <a:bodyPr/>
        <a:lstStyle/>
        <a:p>
          <a:endParaRPr lang="es-ES"/>
        </a:p>
      </dgm:t>
    </dgm:pt>
    <dgm:pt modelId="{3C19A18C-8AAB-4C46-B321-B99D1FE3089B}" type="sibTrans" cxnId="{6E6B561E-4046-4C43-AF1E-8E933B478E94}">
      <dgm:prSet/>
      <dgm:spPr/>
      <dgm:t>
        <a:bodyPr/>
        <a:lstStyle/>
        <a:p>
          <a:endParaRPr lang="es-ES"/>
        </a:p>
      </dgm:t>
    </dgm:pt>
    <dgm:pt modelId="{C86B04FE-46A4-4A10-BADB-D424D8617EA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Capacidades</a:t>
          </a:r>
          <a:endParaRPr lang="es-ES" dirty="0">
            <a:solidFill>
              <a:schemeClr val="tx1"/>
            </a:solidFill>
          </a:endParaRPr>
        </a:p>
      </dgm:t>
    </dgm:pt>
    <dgm:pt modelId="{C90B8CEE-8AF0-4E19-845D-4330DA107C2E}" type="parTrans" cxnId="{5F99DD38-9663-4BB2-A3A2-FF3FC7AB7FFD}">
      <dgm:prSet/>
      <dgm:spPr/>
      <dgm:t>
        <a:bodyPr/>
        <a:lstStyle/>
        <a:p>
          <a:endParaRPr lang="es-ES"/>
        </a:p>
      </dgm:t>
    </dgm:pt>
    <dgm:pt modelId="{AAA213FA-6D34-4AD3-9130-4FA7AD31FB7E}" type="sibTrans" cxnId="{5F99DD38-9663-4BB2-A3A2-FF3FC7AB7FFD}">
      <dgm:prSet/>
      <dgm:spPr/>
      <dgm:t>
        <a:bodyPr/>
        <a:lstStyle/>
        <a:p>
          <a:endParaRPr lang="es-ES"/>
        </a:p>
      </dgm:t>
    </dgm:pt>
    <dgm:pt modelId="{055186B5-11E0-4FCE-9965-59E3E36EE28F}">
      <dgm:prSet phldrT="[Texto]"/>
      <dgm:spPr>
        <a:noFill/>
      </dgm:spPr>
      <dgm:t>
        <a:bodyPr/>
        <a:lstStyle/>
        <a:p>
          <a:r>
            <a:rPr lang="es-ES" b="1" dirty="0" smtClean="0"/>
            <a:t>Simuladores</a:t>
          </a:r>
          <a:endParaRPr lang="es-ES" b="1" dirty="0"/>
        </a:p>
      </dgm:t>
    </dgm:pt>
    <dgm:pt modelId="{45B18BA6-FFFA-405B-B7C9-599B0E503E0A}" type="parTrans" cxnId="{4FBCC626-4D2B-4059-8C01-7F03E43F2824}">
      <dgm:prSet/>
      <dgm:spPr/>
      <dgm:t>
        <a:bodyPr/>
        <a:lstStyle/>
        <a:p>
          <a:endParaRPr lang="es-ES"/>
        </a:p>
      </dgm:t>
    </dgm:pt>
    <dgm:pt modelId="{E80978ED-976F-49AF-930B-3075B127943B}" type="sibTrans" cxnId="{4FBCC626-4D2B-4059-8C01-7F03E43F2824}">
      <dgm:prSet/>
      <dgm:spPr/>
      <dgm:t>
        <a:bodyPr/>
        <a:lstStyle/>
        <a:p>
          <a:endParaRPr lang="es-ES"/>
        </a:p>
      </dgm:t>
    </dgm:pt>
    <dgm:pt modelId="{85AF1452-F68D-4467-BC37-20AE5024C047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Errores</a:t>
          </a:r>
          <a:endParaRPr lang="es-ES" dirty="0">
            <a:solidFill>
              <a:schemeClr val="tx1"/>
            </a:solidFill>
          </a:endParaRPr>
        </a:p>
      </dgm:t>
    </dgm:pt>
    <dgm:pt modelId="{C8C21F5F-4EC3-48AC-A292-C705832A42F6}" type="parTrans" cxnId="{B4050BAE-1D29-474C-A33A-DAE34298AFA3}">
      <dgm:prSet/>
      <dgm:spPr/>
      <dgm:t>
        <a:bodyPr/>
        <a:lstStyle/>
        <a:p>
          <a:endParaRPr lang="es-ES"/>
        </a:p>
      </dgm:t>
    </dgm:pt>
    <dgm:pt modelId="{119D66EC-8057-432B-93A5-71EF57DAC266}" type="sibTrans" cxnId="{B4050BAE-1D29-474C-A33A-DAE34298AFA3}">
      <dgm:prSet/>
      <dgm:spPr/>
      <dgm:t>
        <a:bodyPr/>
        <a:lstStyle/>
        <a:p>
          <a:endParaRPr lang="es-ES"/>
        </a:p>
      </dgm:t>
    </dgm:pt>
    <dgm:pt modelId="{595741B0-939C-4519-97F7-26750E3B8D5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Pruebas</a:t>
          </a:r>
          <a:endParaRPr lang="es-ES" dirty="0">
            <a:solidFill>
              <a:schemeClr val="tx1"/>
            </a:solidFill>
          </a:endParaRPr>
        </a:p>
      </dgm:t>
    </dgm:pt>
    <dgm:pt modelId="{F9ABA90E-BCE1-432B-8016-9072F9D2402E}" type="parTrans" cxnId="{1A2F503A-45D2-44FC-A26F-0484A043C247}">
      <dgm:prSet/>
      <dgm:spPr/>
      <dgm:t>
        <a:bodyPr/>
        <a:lstStyle/>
        <a:p>
          <a:endParaRPr lang="es-ES"/>
        </a:p>
      </dgm:t>
    </dgm:pt>
    <dgm:pt modelId="{EBAFAC95-EE7F-4A12-B04E-EA2E608F32B0}" type="sibTrans" cxnId="{1A2F503A-45D2-44FC-A26F-0484A043C247}">
      <dgm:prSet/>
      <dgm:spPr/>
      <dgm:t>
        <a:bodyPr/>
        <a:lstStyle/>
        <a:p>
          <a:endParaRPr lang="es-ES"/>
        </a:p>
      </dgm:t>
    </dgm:pt>
    <dgm:pt modelId="{AFE91960-9659-4506-94C7-4D2D3BEE1BCD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Control de </a:t>
          </a:r>
          <a:r>
            <a:rPr lang="es-ES" u="none" dirty="0" smtClean="0">
              <a:solidFill>
                <a:schemeClr val="tx1"/>
              </a:solidFill>
            </a:rPr>
            <a:t>movimiento</a:t>
          </a:r>
          <a:endParaRPr lang="es-ES" u="none" dirty="0">
            <a:solidFill>
              <a:schemeClr val="tx1"/>
            </a:solidFill>
          </a:endParaRPr>
        </a:p>
      </dgm:t>
    </dgm:pt>
    <dgm:pt modelId="{396AD22A-CAC3-4D2B-AB83-78D73A01D6E4}" type="parTrans" cxnId="{11338615-5BE8-4C3F-88D1-AFBA7B73FD4D}">
      <dgm:prSet/>
      <dgm:spPr/>
      <dgm:t>
        <a:bodyPr/>
        <a:lstStyle/>
        <a:p>
          <a:endParaRPr lang="es-ES"/>
        </a:p>
      </dgm:t>
    </dgm:pt>
    <dgm:pt modelId="{A0E512C2-81A2-486C-AB65-F843E3976A1C}" type="sibTrans" cxnId="{11338615-5BE8-4C3F-88D1-AFBA7B73FD4D}">
      <dgm:prSet/>
      <dgm:spPr/>
      <dgm:t>
        <a:bodyPr/>
        <a:lstStyle/>
        <a:p>
          <a:endParaRPr lang="es-ES"/>
        </a:p>
      </dgm:t>
    </dgm:pt>
    <dgm:pt modelId="{7450EAD3-6746-472C-B356-801BCD0CA0F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Conexiones</a:t>
          </a:r>
          <a:endParaRPr lang="es-ES" dirty="0">
            <a:solidFill>
              <a:schemeClr val="tx1"/>
            </a:solidFill>
          </a:endParaRPr>
        </a:p>
      </dgm:t>
    </dgm:pt>
    <dgm:pt modelId="{544E3E1D-3491-400C-8B29-6E3F1158C40C}" type="parTrans" cxnId="{C47D635E-BD35-461C-8C11-2087EC6CD798}">
      <dgm:prSet/>
      <dgm:spPr/>
      <dgm:t>
        <a:bodyPr/>
        <a:lstStyle/>
        <a:p>
          <a:endParaRPr lang="es-ES"/>
        </a:p>
      </dgm:t>
    </dgm:pt>
    <dgm:pt modelId="{50FD50AE-DCC4-4040-B6D9-019CD8C0BA17}" type="sibTrans" cxnId="{C47D635E-BD35-461C-8C11-2087EC6CD798}">
      <dgm:prSet/>
      <dgm:spPr/>
      <dgm:t>
        <a:bodyPr/>
        <a:lstStyle/>
        <a:p>
          <a:endParaRPr lang="es-ES"/>
        </a:p>
      </dgm:t>
    </dgm:pt>
    <dgm:pt modelId="{167CD132-F399-4C88-8E1C-9CA6D64147C8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Costes</a:t>
          </a:r>
          <a:endParaRPr lang="es-ES" dirty="0">
            <a:solidFill>
              <a:schemeClr val="tx1"/>
            </a:solidFill>
          </a:endParaRPr>
        </a:p>
      </dgm:t>
    </dgm:pt>
    <dgm:pt modelId="{1DE78000-B051-45E4-A455-FCA57543A8D4}" type="parTrans" cxnId="{A3EE7E44-D8A8-458B-BEAF-BED2574B0112}">
      <dgm:prSet/>
      <dgm:spPr/>
      <dgm:t>
        <a:bodyPr/>
        <a:lstStyle/>
        <a:p>
          <a:endParaRPr lang="es-ES"/>
        </a:p>
      </dgm:t>
    </dgm:pt>
    <dgm:pt modelId="{8DB39955-A2B7-46B7-8FC7-FCE3D4E87178}" type="sibTrans" cxnId="{A3EE7E44-D8A8-458B-BEAF-BED2574B0112}">
      <dgm:prSet/>
      <dgm:spPr/>
      <dgm:t>
        <a:bodyPr/>
        <a:lstStyle/>
        <a:p>
          <a:endParaRPr lang="es-ES"/>
        </a:p>
      </dgm:t>
    </dgm:pt>
    <dgm:pt modelId="{F76977E1-37C0-4666-BB69-BACC138509CA}" type="pres">
      <dgm:prSet presAssocID="{978D7869-3537-4647-A49D-DCA18A80F4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296E43-52B8-4151-800B-6D42E1C6F2CA}" type="pres">
      <dgm:prSet presAssocID="{9DCE63A6-C0A3-43E2-8DE4-BF2674761EF0}" presName="linNode" presStyleCnt="0"/>
      <dgm:spPr/>
    </dgm:pt>
    <dgm:pt modelId="{740B573F-C1EB-444D-8FF5-3F14937ABBF8}" type="pres">
      <dgm:prSet presAssocID="{9DCE63A6-C0A3-43E2-8DE4-BF2674761E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7FD5F5-25BC-4FAB-920B-A73BE4454395}" type="pres">
      <dgm:prSet presAssocID="{9DCE63A6-C0A3-43E2-8DE4-BF2674761E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7229DA-0C43-4BE0-AB25-6CEDF991BA19}" type="pres">
      <dgm:prSet presAssocID="{975AAB7E-B7E3-45A2-A8DC-FD349ACC3D56}" presName="sp" presStyleCnt="0"/>
      <dgm:spPr/>
    </dgm:pt>
    <dgm:pt modelId="{9453A5C5-B312-4194-B791-EE0F2FE004F6}" type="pres">
      <dgm:prSet presAssocID="{5E46B71E-0B82-4E22-9A7F-9B9FEBC34695}" presName="linNode" presStyleCnt="0"/>
      <dgm:spPr/>
    </dgm:pt>
    <dgm:pt modelId="{40CE35DF-BA10-4C8F-8B80-26F7CE0BCD2E}" type="pres">
      <dgm:prSet presAssocID="{5E46B71E-0B82-4E22-9A7F-9B9FEBC3469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6E329-7DE3-42A8-A905-33E50BA4CF43}" type="pres">
      <dgm:prSet presAssocID="{5E46B71E-0B82-4E22-9A7F-9B9FEBC34695}" presName="descendantText" presStyleLbl="alignAccFollowNode1" presStyleIdx="1" presStyleCnt="3" custScaleY="10024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C81A37F-38C7-4E8A-A897-56CB74D5BA3B}" type="pres">
      <dgm:prSet presAssocID="{5DB4CFD0-C648-4F5C-9F79-9FFFC2C42696}" presName="sp" presStyleCnt="0"/>
      <dgm:spPr/>
    </dgm:pt>
    <dgm:pt modelId="{005CA3DF-0E6C-435E-A6DA-C1765C31F2EA}" type="pres">
      <dgm:prSet presAssocID="{055186B5-11E0-4FCE-9965-59E3E36EE28F}" presName="linNode" presStyleCnt="0"/>
      <dgm:spPr/>
    </dgm:pt>
    <dgm:pt modelId="{3DCDD234-218A-46A6-98C2-4D61C7F4046F}" type="pres">
      <dgm:prSet presAssocID="{055186B5-11E0-4FCE-9965-59E3E36EE28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BBA16B-48EF-46E6-9CD8-EB12ADFCFF42}" type="pres">
      <dgm:prSet presAssocID="{055186B5-11E0-4FCE-9965-59E3E36EE28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0E258D7-6422-475F-80F8-3BD8ADF9B9C6}" type="presOf" srcId="{7450EAD3-6746-472C-B356-801BCD0CA0FC}" destId="{1496E329-7DE3-42A8-A905-33E50BA4CF43}" srcOrd="0" destOrd="1" presId="urn:microsoft.com/office/officeart/2005/8/layout/vList5"/>
    <dgm:cxn modelId="{922C5E96-7D79-4B65-9536-51F49108831D}" srcId="{9DCE63A6-C0A3-43E2-8DE4-BF2674761EF0}" destId="{E4DE3EB4-B58D-4BBA-8087-FF64F3217D63}" srcOrd="0" destOrd="0" parTransId="{A2ED65BF-6205-4F80-8CA9-DE352C710B07}" sibTransId="{7A94ED02-8FFB-4339-ABCB-58DCF0AC4F69}"/>
    <dgm:cxn modelId="{A9BE3A16-514C-4A4B-B83B-D20545BCFD10}" type="presOf" srcId="{5E46B71E-0B82-4E22-9A7F-9B9FEBC34695}" destId="{40CE35DF-BA10-4C8F-8B80-26F7CE0BCD2E}" srcOrd="0" destOrd="0" presId="urn:microsoft.com/office/officeart/2005/8/layout/vList5"/>
    <dgm:cxn modelId="{1A2F503A-45D2-44FC-A26F-0484A043C247}" srcId="{055186B5-11E0-4FCE-9965-59E3E36EE28F}" destId="{595741B0-939C-4519-97F7-26750E3B8D5C}" srcOrd="1" destOrd="0" parTransId="{F9ABA90E-BCE1-432B-8016-9072F9D2402E}" sibTransId="{EBAFAC95-EE7F-4A12-B04E-EA2E608F32B0}"/>
    <dgm:cxn modelId="{6E6B561E-4046-4C43-AF1E-8E933B478E94}" srcId="{5E46B71E-0B82-4E22-9A7F-9B9FEBC34695}" destId="{E38C2488-0C00-4596-83C8-F436BB31C6C0}" srcOrd="0" destOrd="0" parTransId="{3735B779-4345-48DF-AEAD-F4E2ED3D958D}" sibTransId="{3C19A18C-8AAB-4C46-B321-B99D1FE3089B}"/>
    <dgm:cxn modelId="{63A318CA-3467-43F8-BA34-57437C7CBDD3}" type="presOf" srcId="{167CD132-F399-4C88-8E1C-9CA6D64147C8}" destId="{58BBA16B-48EF-46E6-9CD8-EB12ADFCFF42}" srcOrd="0" destOrd="2" presId="urn:microsoft.com/office/officeart/2005/8/layout/vList5"/>
    <dgm:cxn modelId="{1CF0F9CF-9B32-44C0-937E-2330EAF18A15}" type="presOf" srcId="{A2C79E71-CBA4-43F6-BF6F-62914AEB17A1}" destId="{207FD5F5-25BC-4FAB-920B-A73BE4454395}" srcOrd="0" destOrd="1" presId="urn:microsoft.com/office/officeart/2005/8/layout/vList5"/>
    <dgm:cxn modelId="{985F45DA-71DC-428C-9B78-2DFA79269ADB}" srcId="{9DCE63A6-C0A3-43E2-8DE4-BF2674761EF0}" destId="{A2C79E71-CBA4-43F6-BF6F-62914AEB17A1}" srcOrd="1" destOrd="0" parTransId="{F214DA6B-FA75-434F-BC80-568651263239}" sibTransId="{5F4A85B4-FAF5-4EB6-9479-927F2B539B6A}"/>
    <dgm:cxn modelId="{5DCA5781-C1DE-4417-8ABF-15C98AF5F96B}" type="presOf" srcId="{85AF1452-F68D-4467-BC37-20AE5024C047}" destId="{58BBA16B-48EF-46E6-9CD8-EB12ADFCFF42}" srcOrd="0" destOrd="0" presId="urn:microsoft.com/office/officeart/2005/8/layout/vList5"/>
    <dgm:cxn modelId="{4FBCC626-4D2B-4059-8C01-7F03E43F2824}" srcId="{978D7869-3537-4647-A49D-DCA18A80F42E}" destId="{055186B5-11E0-4FCE-9965-59E3E36EE28F}" srcOrd="2" destOrd="0" parTransId="{45B18BA6-FFFA-405B-B7C9-599B0E503E0A}" sibTransId="{E80978ED-976F-49AF-930B-3075B127943B}"/>
    <dgm:cxn modelId="{DFE2697A-2E11-4F4B-852D-C67A7030E257}" type="presOf" srcId="{055186B5-11E0-4FCE-9965-59E3E36EE28F}" destId="{3DCDD234-218A-46A6-98C2-4D61C7F4046F}" srcOrd="0" destOrd="0" presId="urn:microsoft.com/office/officeart/2005/8/layout/vList5"/>
    <dgm:cxn modelId="{56F58552-593C-408A-B20F-2B1E89994C7E}" type="presOf" srcId="{595741B0-939C-4519-97F7-26750E3B8D5C}" destId="{58BBA16B-48EF-46E6-9CD8-EB12ADFCFF42}" srcOrd="0" destOrd="1" presId="urn:microsoft.com/office/officeart/2005/8/layout/vList5"/>
    <dgm:cxn modelId="{B4050BAE-1D29-474C-A33A-DAE34298AFA3}" srcId="{055186B5-11E0-4FCE-9965-59E3E36EE28F}" destId="{85AF1452-F68D-4467-BC37-20AE5024C047}" srcOrd="0" destOrd="0" parTransId="{C8C21F5F-4EC3-48AC-A292-C705832A42F6}" sibTransId="{119D66EC-8057-432B-93A5-71EF57DAC266}"/>
    <dgm:cxn modelId="{E18FF617-3CF4-41DD-A3E3-C6114EE1C342}" srcId="{978D7869-3537-4647-A49D-DCA18A80F42E}" destId="{5E46B71E-0B82-4E22-9A7F-9B9FEBC34695}" srcOrd="1" destOrd="0" parTransId="{F9750444-9630-4754-9670-C22B03E529A7}" sibTransId="{5DB4CFD0-C648-4F5C-9F79-9FFFC2C42696}"/>
    <dgm:cxn modelId="{A3EE7E44-D8A8-458B-BEAF-BED2574B0112}" srcId="{055186B5-11E0-4FCE-9965-59E3E36EE28F}" destId="{167CD132-F399-4C88-8E1C-9CA6D64147C8}" srcOrd="2" destOrd="0" parTransId="{1DE78000-B051-45E4-A455-FCA57543A8D4}" sibTransId="{8DB39955-A2B7-46B7-8FC7-FCE3D4E87178}"/>
    <dgm:cxn modelId="{588F86FC-C4A5-47C0-87A2-D2EC24403376}" type="presOf" srcId="{AFE91960-9659-4506-94C7-4D2D3BEE1BCD}" destId="{207FD5F5-25BC-4FAB-920B-A73BE4454395}" srcOrd="0" destOrd="2" presId="urn:microsoft.com/office/officeart/2005/8/layout/vList5"/>
    <dgm:cxn modelId="{5F99DD38-9663-4BB2-A3A2-FF3FC7AB7FFD}" srcId="{5E46B71E-0B82-4E22-9A7F-9B9FEBC34695}" destId="{C86B04FE-46A4-4A10-BADB-D424D8617EA0}" srcOrd="2" destOrd="0" parTransId="{C90B8CEE-8AF0-4E19-845D-4330DA107C2E}" sibTransId="{AAA213FA-6D34-4AD3-9130-4FA7AD31FB7E}"/>
    <dgm:cxn modelId="{1416FEB4-8C02-40C4-8051-3731BB63BB21}" type="presOf" srcId="{E38C2488-0C00-4596-83C8-F436BB31C6C0}" destId="{1496E329-7DE3-42A8-A905-33E50BA4CF43}" srcOrd="0" destOrd="0" presId="urn:microsoft.com/office/officeart/2005/8/layout/vList5"/>
    <dgm:cxn modelId="{C47D635E-BD35-461C-8C11-2087EC6CD798}" srcId="{5E46B71E-0B82-4E22-9A7F-9B9FEBC34695}" destId="{7450EAD3-6746-472C-B356-801BCD0CA0FC}" srcOrd="1" destOrd="0" parTransId="{544E3E1D-3491-400C-8B29-6E3F1158C40C}" sibTransId="{50FD50AE-DCC4-4040-B6D9-019CD8C0BA17}"/>
    <dgm:cxn modelId="{C6DA6E69-99B5-43E2-87ED-512271B29CE4}" type="presOf" srcId="{9DCE63A6-C0A3-43E2-8DE4-BF2674761EF0}" destId="{740B573F-C1EB-444D-8FF5-3F14937ABBF8}" srcOrd="0" destOrd="0" presId="urn:microsoft.com/office/officeart/2005/8/layout/vList5"/>
    <dgm:cxn modelId="{11338615-5BE8-4C3F-88D1-AFBA7B73FD4D}" srcId="{9DCE63A6-C0A3-43E2-8DE4-BF2674761EF0}" destId="{AFE91960-9659-4506-94C7-4D2D3BEE1BCD}" srcOrd="2" destOrd="0" parTransId="{396AD22A-CAC3-4D2B-AB83-78D73A01D6E4}" sibTransId="{A0E512C2-81A2-486C-AB65-F843E3976A1C}"/>
    <dgm:cxn modelId="{BE12D390-CC5A-4298-A152-5C52CD2C55E5}" srcId="{978D7869-3537-4647-A49D-DCA18A80F42E}" destId="{9DCE63A6-C0A3-43E2-8DE4-BF2674761EF0}" srcOrd="0" destOrd="0" parTransId="{92FC43D0-1F26-4CBB-90CF-35624CF93A32}" sibTransId="{975AAB7E-B7E3-45A2-A8DC-FD349ACC3D56}"/>
    <dgm:cxn modelId="{6222995B-3BE5-4671-A492-C126B6A40162}" type="presOf" srcId="{E4DE3EB4-B58D-4BBA-8087-FF64F3217D63}" destId="{207FD5F5-25BC-4FAB-920B-A73BE4454395}" srcOrd="0" destOrd="0" presId="urn:microsoft.com/office/officeart/2005/8/layout/vList5"/>
    <dgm:cxn modelId="{CEEAC7CE-512E-4B71-BCDA-F4E950B69618}" type="presOf" srcId="{978D7869-3537-4647-A49D-DCA18A80F42E}" destId="{F76977E1-37C0-4666-BB69-BACC138509CA}" srcOrd="0" destOrd="0" presId="urn:microsoft.com/office/officeart/2005/8/layout/vList5"/>
    <dgm:cxn modelId="{EFA60CC4-5AC5-4DAC-AA07-4E9503633DE2}" type="presOf" srcId="{C86B04FE-46A4-4A10-BADB-D424D8617EA0}" destId="{1496E329-7DE3-42A8-A905-33E50BA4CF43}" srcOrd="0" destOrd="2" presId="urn:microsoft.com/office/officeart/2005/8/layout/vList5"/>
    <dgm:cxn modelId="{1A8F2B06-86C3-436A-9A1F-F4880DB39198}" type="presParOf" srcId="{F76977E1-37C0-4666-BB69-BACC138509CA}" destId="{FB296E43-52B8-4151-800B-6D42E1C6F2CA}" srcOrd="0" destOrd="0" presId="urn:microsoft.com/office/officeart/2005/8/layout/vList5"/>
    <dgm:cxn modelId="{01575B2F-7AE7-44B9-85B0-FEF6E9C5F35D}" type="presParOf" srcId="{FB296E43-52B8-4151-800B-6D42E1C6F2CA}" destId="{740B573F-C1EB-444D-8FF5-3F14937ABBF8}" srcOrd="0" destOrd="0" presId="urn:microsoft.com/office/officeart/2005/8/layout/vList5"/>
    <dgm:cxn modelId="{12B89B5C-BE3C-4BD0-B2BB-B450797F19B0}" type="presParOf" srcId="{FB296E43-52B8-4151-800B-6D42E1C6F2CA}" destId="{207FD5F5-25BC-4FAB-920B-A73BE4454395}" srcOrd="1" destOrd="0" presId="urn:microsoft.com/office/officeart/2005/8/layout/vList5"/>
    <dgm:cxn modelId="{DEAEA238-FBCC-4484-888E-2399A97B276D}" type="presParOf" srcId="{F76977E1-37C0-4666-BB69-BACC138509CA}" destId="{367229DA-0C43-4BE0-AB25-6CEDF991BA19}" srcOrd="1" destOrd="0" presId="urn:microsoft.com/office/officeart/2005/8/layout/vList5"/>
    <dgm:cxn modelId="{C8DA62BD-3D8F-46A6-8F0E-2D6880DC1DCC}" type="presParOf" srcId="{F76977E1-37C0-4666-BB69-BACC138509CA}" destId="{9453A5C5-B312-4194-B791-EE0F2FE004F6}" srcOrd="2" destOrd="0" presId="urn:microsoft.com/office/officeart/2005/8/layout/vList5"/>
    <dgm:cxn modelId="{6206DC92-AC90-4F23-B9E4-041175926404}" type="presParOf" srcId="{9453A5C5-B312-4194-B791-EE0F2FE004F6}" destId="{40CE35DF-BA10-4C8F-8B80-26F7CE0BCD2E}" srcOrd="0" destOrd="0" presId="urn:microsoft.com/office/officeart/2005/8/layout/vList5"/>
    <dgm:cxn modelId="{22BEBE3B-3509-4493-BC5B-832D1E8822B3}" type="presParOf" srcId="{9453A5C5-B312-4194-B791-EE0F2FE004F6}" destId="{1496E329-7DE3-42A8-A905-33E50BA4CF43}" srcOrd="1" destOrd="0" presId="urn:microsoft.com/office/officeart/2005/8/layout/vList5"/>
    <dgm:cxn modelId="{B87252B0-553E-4CA1-8187-0C772EAEA456}" type="presParOf" srcId="{F76977E1-37C0-4666-BB69-BACC138509CA}" destId="{AC81A37F-38C7-4E8A-A897-56CB74D5BA3B}" srcOrd="3" destOrd="0" presId="urn:microsoft.com/office/officeart/2005/8/layout/vList5"/>
    <dgm:cxn modelId="{9E269F23-2DD9-4DFD-94A8-B90F149FE4A0}" type="presParOf" srcId="{F76977E1-37C0-4666-BB69-BACC138509CA}" destId="{005CA3DF-0E6C-435E-A6DA-C1765C31F2EA}" srcOrd="4" destOrd="0" presId="urn:microsoft.com/office/officeart/2005/8/layout/vList5"/>
    <dgm:cxn modelId="{A3528FE9-C452-4A20-BB6F-DCD1E74EBB1D}" type="presParOf" srcId="{005CA3DF-0E6C-435E-A6DA-C1765C31F2EA}" destId="{3DCDD234-218A-46A6-98C2-4D61C7F4046F}" srcOrd="0" destOrd="0" presId="urn:microsoft.com/office/officeart/2005/8/layout/vList5"/>
    <dgm:cxn modelId="{351DF3F8-F582-41B2-86B4-05798B622A22}" type="presParOf" srcId="{005CA3DF-0E6C-435E-A6DA-C1765C31F2EA}" destId="{58BBA16B-48EF-46E6-9CD8-EB12ADFCFF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6AB34-5E5E-4677-888B-B13F56AD8A4C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718BBC54-CD39-4FAC-9FA5-2A8D2B17F7DA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678C0988-9C99-4959-8A26-A0FD625F9562}" type="parTrans" cxnId="{D266B12C-8429-4833-A5DF-4D68778A83C4}">
      <dgm:prSet/>
      <dgm:spPr/>
      <dgm:t>
        <a:bodyPr/>
        <a:lstStyle/>
        <a:p>
          <a:endParaRPr lang="es-ES"/>
        </a:p>
      </dgm:t>
    </dgm:pt>
    <dgm:pt modelId="{A36F11BE-AFA1-40B7-8086-93DB2B61F9DD}" type="sibTrans" cxnId="{D266B12C-8429-4833-A5DF-4D68778A83C4}">
      <dgm:prSet/>
      <dgm:spPr/>
      <dgm:t>
        <a:bodyPr/>
        <a:lstStyle/>
        <a:p>
          <a:endParaRPr lang="es-ES"/>
        </a:p>
      </dgm:t>
    </dgm:pt>
    <dgm:pt modelId="{5EE76A76-1360-48FE-A9C7-DAD1EDB81F33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PYTHON</a:t>
          </a:r>
          <a:endParaRPr lang="es-ES" b="1" dirty="0"/>
        </a:p>
      </dgm:t>
    </dgm:pt>
    <dgm:pt modelId="{C3F2C4B5-9DF3-4161-8F8D-7917B1C973DB}" type="parTrans" cxnId="{CDFAD9F5-CC17-4D11-915C-0C16BD41E829}">
      <dgm:prSet/>
      <dgm:spPr/>
      <dgm:t>
        <a:bodyPr/>
        <a:lstStyle/>
        <a:p>
          <a:endParaRPr lang="es-ES"/>
        </a:p>
      </dgm:t>
    </dgm:pt>
    <dgm:pt modelId="{55BB2885-D151-4337-BD99-AE874B5F2A4C}" type="sibTrans" cxnId="{CDFAD9F5-CC17-4D11-915C-0C16BD41E829}">
      <dgm:prSet/>
      <dgm:spPr/>
      <dgm:t>
        <a:bodyPr/>
        <a:lstStyle/>
        <a:p>
          <a:endParaRPr lang="es-ES"/>
        </a:p>
      </dgm:t>
    </dgm:pt>
    <dgm:pt modelId="{CA2FACDE-DF46-444A-81C0-DE75FA6C6418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E4E86D78-075D-4E09-8D6A-4037BC29833C}" type="parTrans" cxnId="{B4FFC037-6ADE-48B4-99F0-97CF453DAB89}">
      <dgm:prSet/>
      <dgm:spPr/>
      <dgm:t>
        <a:bodyPr/>
        <a:lstStyle/>
        <a:p>
          <a:endParaRPr lang="es-ES"/>
        </a:p>
      </dgm:t>
    </dgm:pt>
    <dgm:pt modelId="{65D759C2-57C5-4BBD-BE1A-F9DD5823B3C3}" type="sibTrans" cxnId="{B4FFC037-6ADE-48B4-99F0-97CF453DAB89}">
      <dgm:prSet/>
      <dgm:spPr/>
      <dgm:t>
        <a:bodyPr/>
        <a:lstStyle/>
        <a:p>
          <a:endParaRPr lang="es-ES"/>
        </a:p>
      </dgm:t>
    </dgm:pt>
    <dgm:pt modelId="{32FD9351-EB76-4F3A-948E-9FFDF25222DB}" type="pres">
      <dgm:prSet presAssocID="{D836AB34-5E5E-4677-888B-B13F56AD8A4C}" presName="compositeShape" presStyleCnt="0">
        <dgm:presLayoutVars>
          <dgm:chMax val="7"/>
          <dgm:dir/>
          <dgm:resizeHandles val="exact"/>
        </dgm:presLayoutVars>
      </dgm:prSet>
      <dgm:spPr/>
    </dgm:pt>
    <dgm:pt modelId="{431288E4-7ECF-4DCF-AE4B-1916EB6B60A2}" type="pres">
      <dgm:prSet presAssocID="{D836AB34-5E5E-4677-888B-B13F56AD8A4C}" presName="wedge1" presStyleLbl="node1" presStyleIdx="0" presStyleCnt="3"/>
      <dgm:spPr/>
      <dgm:t>
        <a:bodyPr/>
        <a:lstStyle/>
        <a:p>
          <a:endParaRPr lang="es-ES"/>
        </a:p>
      </dgm:t>
    </dgm:pt>
    <dgm:pt modelId="{18E95F79-B706-4FA1-AB2C-31FEA0D21079}" type="pres">
      <dgm:prSet presAssocID="{D836AB34-5E5E-4677-888B-B13F56AD8A4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CA8EA3-074D-4BE1-B2CC-449EBE788CC7}" type="pres">
      <dgm:prSet presAssocID="{D836AB34-5E5E-4677-888B-B13F56AD8A4C}" presName="wedge2" presStyleLbl="node1" presStyleIdx="1" presStyleCnt="3"/>
      <dgm:spPr/>
      <dgm:t>
        <a:bodyPr/>
        <a:lstStyle/>
        <a:p>
          <a:endParaRPr lang="es-ES"/>
        </a:p>
      </dgm:t>
    </dgm:pt>
    <dgm:pt modelId="{5B132B76-74A3-481F-A2B2-35F45BB1BCA2}" type="pres">
      <dgm:prSet presAssocID="{D836AB34-5E5E-4677-888B-B13F56AD8A4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22A81E-361E-43E6-862B-5BE3F07E4F22}" type="pres">
      <dgm:prSet presAssocID="{D836AB34-5E5E-4677-888B-B13F56AD8A4C}" presName="wedge3" presStyleLbl="node1" presStyleIdx="2" presStyleCnt="3"/>
      <dgm:spPr/>
      <dgm:t>
        <a:bodyPr/>
        <a:lstStyle/>
        <a:p>
          <a:endParaRPr lang="es-ES"/>
        </a:p>
      </dgm:t>
    </dgm:pt>
    <dgm:pt modelId="{02C096ED-89E8-440A-B94F-8308ED40EF6C}" type="pres">
      <dgm:prSet presAssocID="{D836AB34-5E5E-4677-888B-B13F56AD8A4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0EF2421-953C-4F89-A55E-E7DFF8F7AB01}" type="presOf" srcId="{CA2FACDE-DF46-444A-81C0-DE75FA6C6418}" destId="{8422A81E-361E-43E6-862B-5BE3F07E4F22}" srcOrd="0" destOrd="0" presId="urn:microsoft.com/office/officeart/2005/8/layout/chart3"/>
    <dgm:cxn modelId="{9865B02D-EEED-4C5F-AD2B-261AB206A418}" type="presOf" srcId="{D836AB34-5E5E-4677-888B-B13F56AD8A4C}" destId="{32FD9351-EB76-4F3A-948E-9FFDF25222DB}" srcOrd="0" destOrd="0" presId="urn:microsoft.com/office/officeart/2005/8/layout/chart3"/>
    <dgm:cxn modelId="{1B530487-D722-4C3B-9952-A03701DB9028}" type="presOf" srcId="{5EE76A76-1360-48FE-A9C7-DAD1EDB81F33}" destId="{5B132B76-74A3-481F-A2B2-35F45BB1BCA2}" srcOrd="1" destOrd="0" presId="urn:microsoft.com/office/officeart/2005/8/layout/chart3"/>
    <dgm:cxn modelId="{92CA7C14-45A6-48DC-A43E-43E4AAAFF4D6}" type="presOf" srcId="{718BBC54-CD39-4FAC-9FA5-2A8D2B17F7DA}" destId="{431288E4-7ECF-4DCF-AE4B-1916EB6B60A2}" srcOrd="0" destOrd="0" presId="urn:microsoft.com/office/officeart/2005/8/layout/chart3"/>
    <dgm:cxn modelId="{DD8E3CEF-481D-4950-927F-46C64AEE704A}" type="presOf" srcId="{718BBC54-CD39-4FAC-9FA5-2A8D2B17F7DA}" destId="{18E95F79-B706-4FA1-AB2C-31FEA0D21079}" srcOrd="1" destOrd="0" presId="urn:microsoft.com/office/officeart/2005/8/layout/chart3"/>
    <dgm:cxn modelId="{B4FFC037-6ADE-48B4-99F0-97CF453DAB89}" srcId="{D836AB34-5E5E-4677-888B-B13F56AD8A4C}" destId="{CA2FACDE-DF46-444A-81C0-DE75FA6C6418}" srcOrd="2" destOrd="0" parTransId="{E4E86D78-075D-4E09-8D6A-4037BC29833C}" sibTransId="{65D759C2-57C5-4BBD-BE1A-F9DD5823B3C3}"/>
    <dgm:cxn modelId="{D266B12C-8429-4833-A5DF-4D68778A83C4}" srcId="{D836AB34-5E5E-4677-888B-B13F56AD8A4C}" destId="{718BBC54-CD39-4FAC-9FA5-2A8D2B17F7DA}" srcOrd="0" destOrd="0" parTransId="{678C0988-9C99-4959-8A26-A0FD625F9562}" sibTransId="{A36F11BE-AFA1-40B7-8086-93DB2B61F9DD}"/>
    <dgm:cxn modelId="{183237A2-1843-4119-855E-ECD81BB9EE9B}" type="presOf" srcId="{5EE76A76-1360-48FE-A9C7-DAD1EDB81F33}" destId="{5DCA8EA3-074D-4BE1-B2CC-449EBE788CC7}" srcOrd="0" destOrd="0" presId="urn:microsoft.com/office/officeart/2005/8/layout/chart3"/>
    <dgm:cxn modelId="{0085EF7F-3FF0-4F0B-92F6-27BEDE69C24E}" type="presOf" srcId="{CA2FACDE-DF46-444A-81C0-DE75FA6C6418}" destId="{02C096ED-89E8-440A-B94F-8308ED40EF6C}" srcOrd="1" destOrd="0" presId="urn:microsoft.com/office/officeart/2005/8/layout/chart3"/>
    <dgm:cxn modelId="{CDFAD9F5-CC17-4D11-915C-0C16BD41E829}" srcId="{D836AB34-5E5E-4677-888B-B13F56AD8A4C}" destId="{5EE76A76-1360-48FE-A9C7-DAD1EDB81F33}" srcOrd="1" destOrd="0" parTransId="{C3F2C4B5-9DF3-4161-8F8D-7917B1C973DB}" sibTransId="{55BB2885-D151-4337-BD99-AE874B5F2A4C}"/>
    <dgm:cxn modelId="{69290181-F2C3-4566-86E3-85F8213085BC}" type="presParOf" srcId="{32FD9351-EB76-4F3A-948E-9FFDF25222DB}" destId="{431288E4-7ECF-4DCF-AE4B-1916EB6B60A2}" srcOrd="0" destOrd="0" presId="urn:microsoft.com/office/officeart/2005/8/layout/chart3"/>
    <dgm:cxn modelId="{345B98B0-F10A-4064-A768-6FAB756F26B6}" type="presParOf" srcId="{32FD9351-EB76-4F3A-948E-9FFDF25222DB}" destId="{18E95F79-B706-4FA1-AB2C-31FEA0D21079}" srcOrd="1" destOrd="0" presId="urn:microsoft.com/office/officeart/2005/8/layout/chart3"/>
    <dgm:cxn modelId="{86847650-8E03-426B-94FD-43E1043BB897}" type="presParOf" srcId="{32FD9351-EB76-4F3A-948E-9FFDF25222DB}" destId="{5DCA8EA3-074D-4BE1-B2CC-449EBE788CC7}" srcOrd="2" destOrd="0" presId="urn:microsoft.com/office/officeart/2005/8/layout/chart3"/>
    <dgm:cxn modelId="{07202F3D-53EA-446D-BE07-81C48D9031F5}" type="presParOf" srcId="{32FD9351-EB76-4F3A-948E-9FFDF25222DB}" destId="{5B132B76-74A3-481F-A2B2-35F45BB1BCA2}" srcOrd="3" destOrd="0" presId="urn:microsoft.com/office/officeart/2005/8/layout/chart3"/>
    <dgm:cxn modelId="{353D1F1A-1DE3-4DAA-A078-470D1D03CD98}" type="presParOf" srcId="{32FD9351-EB76-4F3A-948E-9FFDF25222DB}" destId="{8422A81E-361E-43E6-862B-5BE3F07E4F22}" srcOrd="4" destOrd="0" presId="urn:microsoft.com/office/officeart/2005/8/layout/chart3"/>
    <dgm:cxn modelId="{C827AF0E-CBE2-4FF7-92DB-DA8A71C12083}" type="presParOf" srcId="{32FD9351-EB76-4F3A-948E-9FFDF25222DB}" destId="{02C096ED-89E8-440A-B94F-8308ED40EF6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E2315959-60B1-4AD2-AC40-AA6FEB248392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A527CA29-002C-4BFD-861B-22D0295E5345}" type="parTrans" cxnId="{46E273E0-BF40-4058-86AC-5787DA1C2EBF}">
      <dgm:prSet/>
      <dgm:spPr/>
      <dgm:t>
        <a:bodyPr/>
        <a:lstStyle/>
        <a:p>
          <a:endParaRPr lang="es-ES"/>
        </a:p>
      </dgm:t>
    </dgm:pt>
    <dgm:pt modelId="{E9945349-0313-4B30-A675-F8B23AB17005}" type="sibTrans" cxnId="{46E273E0-BF40-4058-86AC-5787DA1C2EBF}">
      <dgm:prSet/>
      <dgm:spPr/>
      <dgm:t>
        <a:bodyPr/>
        <a:lstStyle/>
        <a:p>
          <a:endParaRPr lang="es-ES"/>
        </a:p>
      </dgm:t>
    </dgm:pt>
    <dgm:pt modelId="{0FDBE17D-EF3C-4C34-AF4E-0ACF36DE4384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Fórmula-1</a:t>
          </a:r>
          <a:endParaRPr lang="es-ES" b="1" dirty="0"/>
        </a:p>
      </dgm:t>
    </dgm:pt>
    <dgm:pt modelId="{B355E212-A1A8-4B5D-9FC4-42D60F7608B7}" type="parTrans" cxnId="{D22FAEBD-5596-4645-B3F8-D1B6EB56489B}">
      <dgm:prSet/>
      <dgm:spPr/>
      <dgm:t>
        <a:bodyPr/>
        <a:lstStyle/>
        <a:p>
          <a:endParaRPr lang="es-ES"/>
        </a:p>
      </dgm:t>
    </dgm:pt>
    <dgm:pt modelId="{9E2C06B9-7BB5-45DA-9359-4D34842D09B3}" type="sibTrans" cxnId="{D22FAEBD-5596-4645-B3F8-D1B6EB56489B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4FA7EEBF-5AA6-4D73-B3E1-8428A68D15EF}" type="pres">
      <dgm:prSet presAssocID="{E2315959-60B1-4AD2-AC40-AA6FEB248392}" presName="vertTwo" presStyleCnt="0"/>
      <dgm:spPr/>
    </dgm:pt>
    <dgm:pt modelId="{77EADA1D-2FE0-4884-863A-5D753C3104F7}" type="pres">
      <dgm:prSet presAssocID="{E2315959-60B1-4AD2-AC40-AA6FEB24839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49FACD5-68F6-4889-B8F0-7E09CD45B63D}" type="pres">
      <dgm:prSet presAssocID="{E2315959-60B1-4AD2-AC40-AA6FEB248392}" presName="parTransTwo" presStyleCnt="0"/>
      <dgm:spPr/>
    </dgm:pt>
    <dgm:pt modelId="{7F9D1044-4D59-401F-8CAC-BB4AE8BD48A5}" type="pres">
      <dgm:prSet presAssocID="{E2315959-60B1-4AD2-AC40-AA6FEB248392}" presName="horzTwo" presStyleCnt="0"/>
      <dgm:spPr/>
    </dgm:pt>
    <dgm:pt modelId="{69898F6B-2D0E-4AB5-BAC2-2814C05C5172}" type="pres">
      <dgm:prSet presAssocID="{0FDBE17D-EF3C-4C34-AF4E-0ACF36DE4384}" presName="vertThree" presStyleCnt="0"/>
      <dgm:spPr/>
    </dgm:pt>
    <dgm:pt modelId="{A54A797B-A8A9-4C6A-AABA-5F5C7DED806B}" type="pres">
      <dgm:prSet presAssocID="{0FDBE17D-EF3C-4C34-AF4E-0ACF36DE438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BA244E-3E27-43BD-9AD7-9A98638D8E34}" type="pres">
      <dgm:prSet presAssocID="{0FDBE17D-EF3C-4C34-AF4E-0ACF36DE4384}" presName="parTransThree" presStyleCnt="0"/>
      <dgm:spPr/>
    </dgm:pt>
    <dgm:pt modelId="{1733677F-243B-46FB-9973-4EBDBB3273C0}" type="pres">
      <dgm:prSet presAssocID="{0FDBE17D-EF3C-4C34-AF4E-0ACF36DE4384}" presName="horzThree" presStyleCnt="0"/>
      <dgm:spPr/>
    </dgm:pt>
    <dgm:pt modelId="{6F7AD406-6353-4CF4-88D5-D39F3F1F3D1E}" type="pres">
      <dgm:prSet presAssocID="{999F1381-8A4E-44C7-A362-B40D47077A4A}" presName="vertFour" presStyleCnt="0">
        <dgm:presLayoutVars>
          <dgm:chPref val="3"/>
        </dgm:presLayoutVars>
      </dgm:prSet>
      <dgm:spPr/>
    </dgm:pt>
    <dgm:pt modelId="{51BC51D2-EB81-46E4-A365-29928059FBC2}" type="pres">
      <dgm:prSet presAssocID="{999F1381-8A4E-44C7-A362-B40D47077A4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521B785-B582-4081-8261-BC83EC76D9CA}" type="pres">
      <dgm:prSet presAssocID="{999F1381-8A4E-44C7-A362-B40D47077A4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45CAD02C-2BFF-4A93-8AE9-71A08A95B752}" type="presOf" srcId="{E2315959-60B1-4AD2-AC40-AA6FEB248392}" destId="{77EADA1D-2FE0-4884-863A-5D753C3104F7}" srcOrd="0" destOrd="0" presId="urn:microsoft.com/office/officeart/2005/8/layout/hierarchy4"/>
    <dgm:cxn modelId="{C006FE91-53E2-4FA7-8A30-37212F72185B}" type="presOf" srcId="{999F1381-8A4E-44C7-A362-B40D47077A4A}" destId="{51BC51D2-EB81-46E4-A365-29928059FBC2}" srcOrd="0" destOrd="0" presId="urn:microsoft.com/office/officeart/2005/8/layout/hierarchy4"/>
    <dgm:cxn modelId="{A5FC1AA8-BE11-4DAD-8B5C-DAAE9BDC1AFE}" type="presOf" srcId="{0FDBE17D-EF3C-4C34-AF4E-0ACF36DE4384}" destId="{A54A797B-A8A9-4C6A-AABA-5F5C7DED806B}" srcOrd="0" destOrd="0" presId="urn:microsoft.com/office/officeart/2005/8/layout/hierarchy4"/>
    <dgm:cxn modelId="{D22FAEBD-5596-4645-B3F8-D1B6EB56489B}" srcId="{E2315959-60B1-4AD2-AC40-AA6FEB248392}" destId="{0FDBE17D-EF3C-4C34-AF4E-0ACF36DE4384}" srcOrd="0" destOrd="0" parTransId="{B355E212-A1A8-4B5D-9FC4-42D60F7608B7}" sibTransId="{9E2C06B9-7BB5-45DA-9359-4D34842D09B3}"/>
    <dgm:cxn modelId="{6D365581-4C1B-4E37-828B-3C14154DB0A0}" srcId="{0FDBE17D-EF3C-4C34-AF4E-0ACF36DE4384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46E273E0-BF40-4058-86AC-5787DA1C2EBF}" srcId="{A6DD48D7-8EDB-4A23-ACAF-ABC3921B91E5}" destId="{E2315959-60B1-4AD2-AC40-AA6FEB248392}" srcOrd="0" destOrd="0" parTransId="{A527CA29-002C-4BFD-861B-22D0295E5345}" sibTransId="{E9945349-0313-4B30-A675-F8B23AB17005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A67997D-82FD-4335-AC5C-FC2C3192E65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73A1B9DC-FE91-4044-A905-67EF33DD53BD}" type="presParOf" srcId="{2A824E1D-9551-48C9-BEA5-DACA0CA55E33}" destId="{4FA7EEBF-5AA6-4D73-B3E1-8428A68D15EF}" srcOrd="0" destOrd="0" presId="urn:microsoft.com/office/officeart/2005/8/layout/hierarchy4"/>
    <dgm:cxn modelId="{FD3CBB2C-1BC3-4628-AC72-29B6E82156B1}" type="presParOf" srcId="{4FA7EEBF-5AA6-4D73-B3E1-8428A68D15EF}" destId="{77EADA1D-2FE0-4884-863A-5D753C3104F7}" srcOrd="0" destOrd="0" presId="urn:microsoft.com/office/officeart/2005/8/layout/hierarchy4"/>
    <dgm:cxn modelId="{9C2AB720-4D6C-4854-ACC9-877F3DA48C39}" type="presParOf" srcId="{4FA7EEBF-5AA6-4D73-B3E1-8428A68D15EF}" destId="{849FACD5-68F6-4889-B8F0-7E09CD45B63D}" srcOrd="1" destOrd="0" presId="urn:microsoft.com/office/officeart/2005/8/layout/hierarchy4"/>
    <dgm:cxn modelId="{35B51B77-A41A-46EF-AA58-B156032F727D}" type="presParOf" srcId="{4FA7EEBF-5AA6-4D73-B3E1-8428A68D15EF}" destId="{7F9D1044-4D59-401F-8CAC-BB4AE8BD48A5}" srcOrd="2" destOrd="0" presId="urn:microsoft.com/office/officeart/2005/8/layout/hierarchy4"/>
    <dgm:cxn modelId="{46FB4C60-835F-4201-B4E8-C2F7C8401F15}" type="presParOf" srcId="{7F9D1044-4D59-401F-8CAC-BB4AE8BD48A5}" destId="{69898F6B-2D0E-4AB5-BAC2-2814C05C5172}" srcOrd="0" destOrd="0" presId="urn:microsoft.com/office/officeart/2005/8/layout/hierarchy4"/>
    <dgm:cxn modelId="{484AFEA1-9035-475C-8766-CD0E8F07F0C5}" type="presParOf" srcId="{69898F6B-2D0E-4AB5-BAC2-2814C05C5172}" destId="{A54A797B-A8A9-4C6A-AABA-5F5C7DED806B}" srcOrd="0" destOrd="0" presId="urn:microsoft.com/office/officeart/2005/8/layout/hierarchy4"/>
    <dgm:cxn modelId="{7C681592-E7E2-42E8-A89C-9DB9130BD98E}" type="presParOf" srcId="{69898F6B-2D0E-4AB5-BAC2-2814C05C5172}" destId="{5CBA244E-3E27-43BD-9AD7-9A98638D8E34}" srcOrd="1" destOrd="0" presId="urn:microsoft.com/office/officeart/2005/8/layout/hierarchy4"/>
    <dgm:cxn modelId="{E1EDE369-EBAE-4F18-B306-FB4B2BC0B6EB}" type="presParOf" srcId="{69898F6B-2D0E-4AB5-BAC2-2814C05C5172}" destId="{1733677F-243B-46FB-9973-4EBDBB3273C0}" srcOrd="2" destOrd="0" presId="urn:microsoft.com/office/officeart/2005/8/layout/hierarchy4"/>
    <dgm:cxn modelId="{AEE7372B-1C6A-4E4E-B889-89DDE51C724E}" type="presParOf" srcId="{1733677F-243B-46FB-9973-4EBDBB3273C0}" destId="{6F7AD406-6353-4CF4-88D5-D39F3F1F3D1E}" srcOrd="0" destOrd="0" presId="urn:microsoft.com/office/officeart/2005/8/layout/hierarchy4"/>
    <dgm:cxn modelId="{392EBCD5-DEE6-42B9-A01B-6528541B7F77}" type="presParOf" srcId="{6F7AD406-6353-4CF4-88D5-D39F3F1F3D1E}" destId="{51BC51D2-EB81-46E4-A365-29928059FBC2}" srcOrd="0" destOrd="0" presId="urn:microsoft.com/office/officeart/2005/8/layout/hierarchy4"/>
    <dgm:cxn modelId="{BE1FFE39-0390-4B7A-8DF7-59787C73736D}" type="presParOf" srcId="{6F7AD406-6353-4CF4-88D5-D39F3F1F3D1E}" destId="{3521B785-B582-4081-8261-BC83EC76D9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B71979B6-4F49-4ADD-B4A3-32BA9D122EF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EF7DEC39-CCD5-45C4-8C8D-910FE409113C}" type="parTrans" cxnId="{5F282725-68F3-4FC0-8ED8-CF1990815596}">
      <dgm:prSet/>
      <dgm:spPr/>
      <dgm:t>
        <a:bodyPr/>
        <a:lstStyle/>
        <a:p>
          <a:endParaRPr lang="es-ES"/>
        </a:p>
      </dgm:t>
    </dgm:pt>
    <dgm:pt modelId="{4223A230-21E8-4CA4-87CE-A7B0688868B0}" type="sibTrans" cxnId="{5F282725-68F3-4FC0-8ED8-CF1990815596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864FC7F0-5B87-486A-80B1-0DB8C3377F5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AF0F0D48-8DB5-4754-8A86-A45BAE63FCD6}" type="parTrans" cxnId="{67EBA468-99F6-47DE-A231-6A79C1CDD392}">
      <dgm:prSet/>
      <dgm:spPr/>
      <dgm:t>
        <a:bodyPr/>
        <a:lstStyle/>
        <a:p>
          <a:endParaRPr lang="es-ES"/>
        </a:p>
      </dgm:t>
    </dgm:pt>
    <dgm:pt modelId="{FF9AE753-8D56-475B-8198-B4F76F11FDA4}" type="sibTrans" cxnId="{67EBA468-99F6-47DE-A231-6A79C1CDD392}">
      <dgm:prSet/>
      <dgm:spPr/>
      <dgm:t>
        <a:bodyPr/>
        <a:lstStyle/>
        <a:p>
          <a:endParaRPr lang="es-ES"/>
        </a:p>
      </dgm:t>
    </dgm:pt>
    <dgm:pt modelId="{DF16D181-AB8D-4FAB-AEF8-67933FE83251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smtClean="0"/>
            <a:t>Interfaz gráfica</a:t>
          </a:r>
          <a:endParaRPr lang="es-ES" b="1" dirty="0"/>
        </a:p>
      </dgm:t>
    </dgm:pt>
    <dgm:pt modelId="{11BC032F-0437-4885-9843-8D0BAA3C2241}" type="parTrans" cxnId="{BDAF399B-BF82-4468-B0E7-0211476F37DC}">
      <dgm:prSet/>
      <dgm:spPr/>
      <dgm:t>
        <a:bodyPr/>
        <a:lstStyle/>
        <a:p>
          <a:endParaRPr lang="es-ES"/>
        </a:p>
      </dgm:t>
    </dgm:pt>
    <dgm:pt modelId="{F70B3E08-59EE-4797-9A3E-62AAE67A40D0}" type="sibTrans" cxnId="{BDAF399B-BF82-4468-B0E7-0211476F37DC}">
      <dgm:prSet/>
      <dgm:spPr/>
      <dgm:t>
        <a:bodyPr/>
        <a:lstStyle/>
        <a:p>
          <a:endParaRPr lang="es-ES"/>
        </a:p>
      </dgm:t>
    </dgm:pt>
    <dgm:pt modelId="{E212ED1A-4EA9-4A10-95BE-D4A3CE43FA1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207C60D9-EA5F-4386-B40C-F28AC8400588}" type="parTrans" cxnId="{CD667C60-C9D1-4807-9B8B-312DEA71E8EF}">
      <dgm:prSet/>
      <dgm:spPr/>
      <dgm:t>
        <a:bodyPr/>
        <a:lstStyle/>
        <a:p>
          <a:endParaRPr lang="es-ES"/>
        </a:p>
      </dgm:t>
    </dgm:pt>
    <dgm:pt modelId="{C38EB750-D8F6-43AD-AD50-3BFB7FB2DB74}" type="sibTrans" cxnId="{CD667C60-C9D1-4807-9B8B-312DEA71E8EF}">
      <dgm:prSet/>
      <dgm:spPr/>
      <dgm:t>
        <a:bodyPr/>
        <a:lstStyle/>
        <a:p>
          <a:endParaRPr lang="es-ES"/>
        </a:p>
      </dgm:t>
    </dgm:pt>
    <dgm:pt modelId="{464CEBF7-DA1F-4117-86AC-DD65053078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AC974EAA-8153-4D7F-BFF2-8A29726976AE}" type="parTrans" cxnId="{ADE923C1-076F-48B2-8632-5F9832E63FB1}">
      <dgm:prSet/>
      <dgm:spPr/>
      <dgm:t>
        <a:bodyPr/>
        <a:lstStyle/>
        <a:p>
          <a:endParaRPr lang="es-ES"/>
        </a:p>
      </dgm:t>
    </dgm:pt>
    <dgm:pt modelId="{5762367A-BF19-4D26-9D83-C5DF9E256A7A}" type="sibTrans" cxnId="{ADE923C1-076F-48B2-8632-5F9832E63FB1}">
      <dgm:prSet/>
      <dgm:spPr/>
      <dgm:t>
        <a:bodyPr/>
        <a:lstStyle/>
        <a:p>
          <a:endParaRPr lang="es-ES"/>
        </a:p>
      </dgm:t>
    </dgm:pt>
    <dgm:pt modelId="{F1922214-638E-4C8F-8234-7FB64971E6C0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Mapa de telemetría</a:t>
          </a:r>
          <a:endParaRPr lang="es-ES" b="1" dirty="0"/>
        </a:p>
      </dgm:t>
    </dgm:pt>
    <dgm:pt modelId="{5EC6E156-7618-4F17-952A-71985B2E089A}" type="parTrans" cxnId="{1A94CEFE-FC1B-40AA-8748-ABB7CB71EC07}">
      <dgm:prSet/>
      <dgm:spPr/>
      <dgm:t>
        <a:bodyPr/>
        <a:lstStyle/>
        <a:p>
          <a:endParaRPr lang="es-ES"/>
        </a:p>
      </dgm:t>
    </dgm:pt>
    <dgm:pt modelId="{95489EEE-A4AE-4BC3-A279-9C879B57864D}" type="sibTrans" cxnId="{1A94CEFE-FC1B-40AA-8748-ABB7CB71EC07}">
      <dgm:prSet/>
      <dgm:spPr/>
      <dgm:t>
        <a:bodyPr/>
        <a:lstStyle/>
        <a:p>
          <a:endParaRPr lang="es-ES"/>
        </a:p>
      </dgm:t>
    </dgm:pt>
    <dgm:pt modelId="{8139A904-6EF8-4856-91E5-0211B56831D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Lector de tiempos</a:t>
          </a:r>
          <a:endParaRPr lang="es-ES" b="1" dirty="0"/>
        </a:p>
      </dgm:t>
    </dgm:pt>
    <dgm:pt modelId="{01FC5A6A-9F30-458F-A6A0-463525E390A7}" type="parTrans" cxnId="{44BA3750-EA5A-49BA-A463-DADA062D5173}">
      <dgm:prSet/>
      <dgm:spPr/>
      <dgm:t>
        <a:bodyPr/>
        <a:lstStyle/>
        <a:p>
          <a:endParaRPr lang="es-ES"/>
        </a:p>
      </dgm:t>
    </dgm:pt>
    <dgm:pt modelId="{3B996052-703C-42CB-AB23-ED72658735FC}" type="sibTrans" cxnId="{44BA3750-EA5A-49BA-A463-DADA062D5173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5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BD3887-8582-46B7-BBCB-E0411F69A775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3CA22667-C284-42A3-84AF-EE3BC396AE3F}" type="pres">
      <dgm:prSet presAssocID="{B71979B6-4F49-4ADD-B4A3-32BA9D122EFD}" presName="vertFour" presStyleCnt="0">
        <dgm:presLayoutVars>
          <dgm:chPref val="3"/>
        </dgm:presLayoutVars>
      </dgm:prSet>
      <dgm:spPr/>
    </dgm:pt>
    <dgm:pt modelId="{B2C43E59-BB09-4E10-B976-A361610F7C99}" type="pres">
      <dgm:prSet presAssocID="{B71979B6-4F49-4ADD-B4A3-32BA9D122EF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89E767-D6BD-41FE-BE94-7A46C86C85F8}" type="pres">
      <dgm:prSet presAssocID="{B71979B6-4F49-4ADD-B4A3-32BA9D122EFD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741913AC-C132-42F2-BA72-74B9148FCB31}" type="pres">
      <dgm:prSet presAssocID="{7E77A71D-C95B-454C-8FD6-B76388D8249E}" presName="sibSpaceTwo" presStyleCnt="0"/>
      <dgm:spPr/>
    </dgm:pt>
    <dgm:pt modelId="{46C90B0E-474C-41EC-8F97-7D6AEC144459}" type="pres">
      <dgm:prSet presAssocID="{864FC7F0-5B87-486A-80B1-0DB8C3377F5E}" presName="vertTwo" presStyleCnt="0"/>
      <dgm:spPr/>
    </dgm:pt>
    <dgm:pt modelId="{FFB697DA-90E4-48B1-A181-4921766BFF39}" type="pres">
      <dgm:prSet presAssocID="{864FC7F0-5B87-486A-80B1-0DB8C3377F5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AF15409-D3C6-4E45-AF08-C7ECFF61515B}" type="pres">
      <dgm:prSet presAssocID="{864FC7F0-5B87-486A-80B1-0DB8C3377F5E}" presName="horzTwo" presStyleCnt="0"/>
      <dgm:spPr/>
    </dgm:pt>
    <dgm:pt modelId="{32D84891-4CE2-49FC-BFA8-CDEF9894C858}" type="pres">
      <dgm:prSet presAssocID="{FF9AE753-8D56-475B-8198-B4F76F11FDA4}" presName="sibSpaceTwo" presStyleCnt="0"/>
      <dgm:spPr/>
    </dgm:pt>
    <dgm:pt modelId="{00ACDF52-1782-4DC9-88E8-EA5DE83D62DC}" type="pres">
      <dgm:prSet presAssocID="{DF16D181-AB8D-4FAB-AEF8-67933FE83251}" presName="vertTwo" presStyleCnt="0"/>
      <dgm:spPr/>
    </dgm:pt>
    <dgm:pt modelId="{EA3AF626-764A-4C41-890A-E71FE4F743BE}" type="pres">
      <dgm:prSet presAssocID="{DF16D181-AB8D-4FAB-AEF8-67933FE83251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8A3D3C8-0886-49BA-9BF7-66B1A467D527}" type="pres">
      <dgm:prSet presAssocID="{DF16D181-AB8D-4FAB-AEF8-67933FE83251}" presName="parTransTwo" presStyleCnt="0"/>
      <dgm:spPr/>
    </dgm:pt>
    <dgm:pt modelId="{2B89021B-686D-4698-B7D2-691C8558E889}" type="pres">
      <dgm:prSet presAssocID="{DF16D181-AB8D-4FAB-AEF8-67933FE83251}" presName="horzTwo" presStyleCnt="0"/>
      <dgm:spPr/>
    </dgm:pt>
    <dgm:pt modelId="{471F809D-BBD2-482D-8F6B-1AC8385E2841}" type="pres">
      <dgm:prSet presAssocID="{E212ED1A-4EA9-4A10-95BE-D4A3CE43FA1A}" presName="vertThree" presStyleCnt="0"/>
      <dgm:spPr/>
    </dgm:pt>
    <dgm:pt modelId="{651106AA-CFC8-4EFD-8D6B-F9CB96883E2A}" type="pres">
      <dgm:prSet presAssocID="{E212ED1A-4EA9-4A10-95BE-D4A3CE43FA1A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97BBD5E-A805-4E96-ABAB-623964542A32}" type="pres">
      <dgm:prSet presAssocID="{E212ED1A-4EA9-4A10-95BE-D4A3CE43FA1A}" presName="horzThree" presStyleCnt="0"/>
      <dgm:spPr/>
    </dgm:pt>
    <dgm:pt modelId="{D9AC6FB4-5F2A-40CC-9532-2AAA57A420C5}" type="pres">
      <dgm:prSet presAssocID="{C38EB750-D8F6-43AD-AD50-3BFB7FB2DB74}" presName="sibSpaceThree" presStyleCnt="0"/>
      <dgm:spPr/>
    </dgm:pt>
    <dgm:pt modelId="{2F1CAB5F-C235-4ABE-B3A5-EE25EAA09B5E}" type="pres">
      <dgm:prSet presAssocID="{464CEBF7-DA1F-4117-86AC-DD65053078BE}" presName="vertThree" presStyleCnt="0"/>
      <dgm:spPr/>
    </dgm:pt>
    <dgm:pt modelId="{17F91E4F-F87D-49C7-93B8-52A18133FE7B}" type="pres">
      <dgm:prSet presAssocID="{464CEBF7-DA1F-4117-86AC-DD65053078BE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8990550-DE71-45D1-9975-9E0F2E3197D7}" type="pres">
      <dgm:prSet presAssocID="{464CEBF7-DA1F-4117-86AC-DD65053078BE}" presName="horzThree" presStyleCnt="0"/>
      <dgm:spPr/>
    </dgm:pt>
    <dgm:pt modelId="{B3A38932-2E5E-4DF2-B285-88E08C5AFD4C}" type="pres">
      <dgm:prSet presAssocID="{5762367A-BF19-4D26-9D83-C5DF9E256A7A}" presName="sibSpaceThree" presStyleCnt="0"/>
      <dgm:spPr/>
    </dgm:pt>
    <dgm:pt modelId="{0D9913FD-56E9-457E-9477-32F4006F04FA}" type="pres">
      <dgm:prSet presAssocID="{F1922214-638E-4C8F-8234-7FB64971E6C0}" presName="vertThree" presStyleCnt="0"/>
      <dgm:spPr/>
    </dgm:pt>
    <dgm:pt modelId="{465A4DCD-B0AB-46CE-9AF3-3BF629633C27}" type="pres">
      <dgm:prSet presAssocID="{F1922214-638E-4C8F-8234-7FB64971E6C0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8FBEB5E-B11D-4972-B031-EC6FD1498C88}" type="pres">
      <dgm:prSet presAssocID="{F1922214-638E-4C8F-8234-7FB64971E6C0}" presName="horzThree" presStyleCnt="0"/>
      <dgm:spPr/>
    </dgm:pt>
    <dgm:pt modelId="{F3DBC6CC-E0F8-44C2-A075-00F6D80363B3}" type="pres">
      <dgm:prSet presAssocID="{95489EEE-A4AE-4BC3-A279-9C879B57864D}" presName="sibSpaceThree" presStyleCnt="0"/>
      <dgm:spPr/>
    </dgm:pt>
    <dgm:pt modelId="{A8DB8657-AF62-47DC-9B1C-0FC50E2659A7}" type="pres">
      <dgm:prSet presAssocID="{8139A904-6EF8-4856-91E5-0211B56831DA}" presName="vertThree" presStyleCnt="0"/>
      <dgm:spPr/>
    </dgm:pt>
    <dgm:pt modelId="{2E37869D-945C-4DD8-A909-57FE765CF458}" type="pres">
      <dgm:prSet presAssocID="{8139A904-6EF8-4856-91E5-0211B56831DA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D7C000D-6B97-41CD-BC0C-95EE28F43A40}" type="pres">
      <dgm:prSet presAssocID="{8139A904-6EF8-4856-91E5-0211B56831DA}" presName="horzThree" presStyleCnt="0"/>
      <dgm:spPr/>
    </dgm:pt>
  </dgm:ptLst>
  <dgm:cxnLst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0E215792-6CCB-499C-BF48-CBDA680DAE57}" type="presOf" srcId="{8139A904-6EF8-4856-91E5-0211B56831DA}" destId="{2E37869D-945C-4DD8-A909-57FE765CF458}" srcOrd="0" destOrd="0" presId="urn:microsoft.com/office/officeart/2005/8/layout/hierarchy4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44BA3750-EA5A-49BA-A463-DADA062D5173}" srcId="{DF16D181-AB8D-4FAB-AEF8-67933FE83251}" destId="{8139A904-6EF8-4856-91E5-0211B56831DA}" srcOrd="3" destOrd="0" parTransId="{01FC5A6A-9F30-458F-A6A0-463525E390A7}" sibTransId="{3B996052-703C-42CB-AB23-ED72658735FC}"/>
    <dgm:cxn modelId="{2214227E-3947-4508-B405-45C9433712A2}" type="presOf" srcId="{F1922214-638E-4C8F-8234-7FB64971E6C0}" destId="{465A4DCD-B0AB-46CE-9AF3-3BF629633C27}" srcOrd="0" destOrd="0" presId="urn:microsoft.com/office/officeart/2005/8/layout/hierarchy4"/>
    <dgm:cxn modelId="{9F8CEC95-CC75-46B5-8BC4-A7FD31F91FA4}" srcId="{A6DD48D7-8EDB-4A23-ACAF-ABC3921B91E5}" destId="{1F542998-957E-48B6-B6CD-0D0303D65755}" srcOrd="1" destOrd="0" parTransId="{0CB45653-72EF-42AF-B463-1473963A92EA}" sibTransId="{7E77A71D-C95B-454C-8FD6-B76388D8249E}"/>
    <dgm:cxn modelId="{D6FFFE41-4941-460E-8D1F-17704889343F}" type="presOf" srcId="{E212ED1A-4EA9-4A10-95BE-D4A3CE43FA1A}" destId="{651106AA-CFC8-4EFD-8D6B-F9CB96883E2A}" srcOrd="0" destOrd="0" presId="urn:microsoft.com/office/officeart/2005/8/layout/hierarchy4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67EBA468-99F6-47DE-A231-6A79C1CDD392}" srcId="{A6DD48D7-8EDB-4A23-ACAF-ABC3921B91E5}" destId="{864FC7F0-5B87-486A-80B1-0DB8C3377F5E}" srcOrd="2" destOrd="0" parTransId="{AF0F0D48-8DB5-4754-8A86-A45BAE63FCD6}" sibTransId="{FF9AE753-8D56-475B-8198-B4F76F11FDA4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1A94CEFE-FC1B-40AA-8748-ABB7CB71EC07}" srcId="{DF16D181-AB8D-4FAB-AEF8-67933FE83251}" destId="{F1922214-638E-4C8F-8234-7FB64971E6C0}" srcOrd="2" destOrd="0" parTransId="{5EC6E156-7618-4F17-952A-71985B2E089A}" sibTransId="{95489EEE-A4AE-4BC3-A279-9C879B57864D}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7D389284-EB05-4829-86B4-53E947D1D1C7}" type="presOf" srcId="{464CEBF7-DA1F-4117-86AC-DD65053078BE}" destId="{17F91E4F-F87D-49C7-93B8-52A18133FE7B}" srcOrd="0" destOrd="0" presId="urn:microsoft.com/office/officeart/2005/8/layout/hierarchy4"/>
    <dgm:cxn modelId="{44B5CA97-6FBA-44D6-8F9D-B6CB718927E3}" type="presOf" srcId="{DF16D181-AB8D-4FAB-AEF8-67933FE83251}" destId="{EA3AF626-764A-4C41-890A-E71FE4F743BE}" srcOrd="0" destOrd="0" presId="urn:microsoft.com/office/officeart/2005/8/layout/hierarchy4"/>
    <dgm:cxn modelId="{F20541EE-D97E-4489-9272-036AF383A97D}" type="presOf" srcId="{1F542998-957E-48B6-B6CD-0D0303D65755}" destId="{86A5BECE-AC4E-4219-9711-3CC4DDBFECF8}" srcOrd="0" destOrd="0" presId="urn:microsoft.com/office/officeart/2005/8/layout/hierarchy4"/>
    <dgm:cxn modelId="{C6DD259A-E810-41DE-BCFA-B537BB9DB769}" type="presOf" srcId="{B71979B6-4F49-4ADD-B4A3-32BA9D122EFD}" destId="{B2C43E59-BB09-4E10-B976-A361610F7C99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5F282725-68F3-4FC0-8ED8-CF1990815596}" srcId="{C92A0CB7-5B23-4E35-8B0F-DE8426CE227C}" destId="{B71979B6-4F49-4ADD-B4A3-32BA9D122EFD}" srcOrd="0" destOrd="0" parTransId="{EF7DEC39-CCD5-45C4-8C8D-910FE409113C}" sibTransId="{4223A230-21E8-4CA4-87CE-A7B0688868B0}"/>
    <dgm:cxn modelId="{CD667C60-C9D1-4807-9B8B-312DEA71E8EF}" srcId="{DF16D181-AB8D-4FAB-AEF8-67933FE83251}" destId="{E212ED1A-4EA9-4A10-95BE-D4A3CE43FA1A}" srcOrd="0" destOrd="0" parTransId="{207C60D9-EA5F-4386-B40C-F28AC8400588}" sibTransId="{C38EB750-D8F6-43AD-AD50-3BFB7FB2DB74}"/>
    <dgm:cxn modelId="{98DE9A17-6B87-4EED-B867-A90F394D8CC8}" type="presOf" srcId="{864FC7F0-5B87-486A-80B1-0DB8C3377F5E}" destId="{FFB697DA-90E4-48B1-A181-4921766BFF39}" srcOrd="0" destOrd="0" presId="urn:microsoft.com/office/officeart/2005/8/layout/hierarchy4"/>
    <dgm:cxn modelId="{BDAF399B-BF82-4468-B0E7-0211476F37DC}" srcId="{A6DD48D7-8EDB-4A23-ACAF-ABC3921B91E5}" destId="{DF16D181-AB8D-4FAB-AEF8-67933FE83251}" srcOrd="3" destOrd="0" parTransId="{11BC032F-0437-4885-9843-8D0BAA3C2241}" sibTransId="{F70B3E08-59EE-4797-9A3E-62AAE67A40D0}"/>
    <dgm:cxn modelId="{ADE923C1-076F-48B2-8632-5F9832E63FB1}" srcId="{DF16D181-AB8D-4FAB-AEF8-67933FE83251}" destId="{464CEBF7-DA1F-4117-86AC-DD65053078BE}" srcOrd="1" destOrd="0" parTransId="{AC974EAA-8153-4D7F-BFF2-8A29726976AE}" sibTransId="{5762367A-BF19-4D26-9D83-C5DF9E256A7A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83BDB7A-2B88-4DAF-8C70-AAD6278A5B45}" type="presParOf" srcId="{36C1F038-643D-4830-A6C6-77D118C946E8}" destId="{4FBD3887-8582-46B7-BBCB-E0411F69A775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9C905B67-0D5E-4D78-9451-8736A871D744}" type="presParOf" srcId="{FC948B74-018A-4268-9E2A-372B34F5C672}" destId="{3CA22667-C284-42A3-84AF-EE3BC396AE3F}" srcOrd="0" destOrd="0" presId="urn:microsoft.com/office/officeart/2005/8/layout/hierarchy4"/>
    <dgm:cxn modelId="{56A57AAF-49A6-4DE7-8F0D-28D17ECF3FDE}" type="presParOf" srcId="{3CA22667-C284-42A3-84AF-EE3BC396AE3F}" destId="{B2C43E59-BB09-4E10-B976-A361610F7C99}" srcOrd="0" destOrd="0" presId="urn:microsoft.com/office/officeart/2005/8/layout/hierarchy4"/>
    <dgm:cxn modelId="{C475E0CA-A9E8-431B-ADF0-C5FE713C5752}" type="presParOf" srcId="{3CA22667-C284-42A3-84AF-EE3BC396AE3F}" destId="{8A89E767-D6BD-41FE-BE94-7A46C86C85F8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09944B06-C553-496E-9085-EF71011EF43F}" type="presParOf" srcId="{2A824E1D-9551-48C9-BEA5-DACA0CA55E33}" destId="{741F2AAF-C3AD-40E3-A652-7C2D0B5CDEB3}" srcOrd="2" destOrd="0" presId="urn:microsoft.com/office/officeart/2005/8/layout/hierarchy4"/>
    <dgm:cxn modelId="{9A148DEC-9108-4FC3-824A-B286661753D6}" type="presParOf" srcId="{741F2AAF-C3AD-40E3-A652-7C2D0B5CDEB3}" destId="{86A5BECE-AC4E-4219-9711-3CC4DDBFECF8}" srcOrd="0" destOrd="0" presId="urn:microsoft.com/office/officeart/2005/8/layout/hierarchy4"/>
    <dgm:cxn modelId="{0AAF6F00-9747-431C-BB53-56ADA3DCAEAC}" type="presParOf" srcId="{741F2AAF-C3AD-40E3-A652-7C2D0B5CDEB3}" destId="{5F4F61C6-587F-4CAC-A672-1AD8261C40DC}" srcOrd="1" destOrd="0" presId="urn:microsoft.com/office/officeart/2005/8/layout/hierarchy4"/>
    <dgm:cxn modelId="{337D36D5-6007-4CE2-A150-7BE173B60C30}" type="presParOf" srcId="{2A824E1D-9551-48C9-BEA5-DACA0CA55E33}" destId="{741913AC-C132-42F2-BA72-74B9148FCB31}" srcOrd="3" destOrd="0" presId="urn:microsoft.com/office/officeart/2005/8/layout/hierarchy4"/>
    <dgm:cxn modelId="{D5F7FFED-F890-4F42-B011-842DFC5127FC}" type="presParOf" srcId="{2A824E1D-9551-48C9-BEA5-DACA0CA55E33}" destId="{46C90B0E-474C-41EC-8F97-7D6AEC144459}" srcOrd="4" destOrd="0" presId="urn:microsoft.com/office/officeart/2005/8/layout/hierarchy4"/>
    <dgm:cxn modelId="{2BC23A08-D1B0-40C1-9C42-22830B2F7EE0}" type="presParOf" srcId="{46C90B0E-474C-41EC-8F97-7D6AEC144459}" destId="{FFB697DA-90E4-48B1-A181-4921766BFF39}" srcOrd="0" destOrd="0" presId="urn:microsoft.com/office/officeart/2005/8/layout/hierarchy4"/>
    <dgm:cxn modelId="{648C8B49-BB07-410E-A5D0-C77C2000B077}" type="presParOf" srcId="{46C90B0E-474C-41EC-8F97-7D6AEC144459}" destId="{1AF15409-D3C6-4E45-AF08-C7ECFF61515B}" srcOrd="1" destOrd="0" presId="urn:microsoft.com/office/officeart/2005/8/layout/hierarchy4"/>
    <dgm:cxn modelId="{C22F43A7-2CAD-46B8-B4F3-CAFE85885106}" type="presParOf" srcId="{2A824E1D-9551-48C9-BEA5-DACA0CA55E33}" destId="{32D84891-4CE2-49FC-BFA8-CDEF9894C858}" srcOrd="5" destOrd="0" presId="urn:microsoft.com/office/officeart/2005/8/layout/hierarchy4"/>
    <dgm:cxn modelId="{7B517F55-BC81-45C3-8224-DDB14C8B748F}" type="presParOf" srcId="{2A824E1D-9551-48C9-BEA5-DACA0CA55E33}" destId="{00ACDF52-1782-4DC9-88E8-EA5DE83D62DC}" srcOrd="6" destOrd="0" presId="urn:microsoft.com/office/officeart/2005/8/layout/hierarchy4"/>
    <dgm:cxn modelId="{E0BBE289-F7E2-4C2B-BACD-98BA96362DBC}" type="presParOf" srcId="{00ACDF52-1782-4DC9-88E8-EA5DE83D62DC}" destId="{EA3AF626-764A-4C41-890A-E71FE4F743BE}" srcOrd="0" destOrd="0" presId="urn:microsoft.com/office/officeart/2005/8/layout/hierarchy4"/>
    <dgm:cxn modelId="{8609C05D-1131-45AB-AACB-6994FBA6746B}" type="presParOf" srcId="{00ACDF52-1782-4DC9-88E8-EA5DE83D62DC}" destId="{48A3D3C8-0886-49BA-9BF7-66B1A467D527}" srcOrd="1" destOrd="0" presId="urn:microsoft.com/office/officeart/2005/8/layout/hierarchy4"/>
    <dgm:cxn modelId="{F54FE566-7B74-40B3-AE05-3484DB814160}" type="presParOf" srcId="{00ACDF52-1782-4DC9-88E8-EA5DE83D62DC}" destId="{2B89021B-686D-4698-B7D2-691C8558E889}" srcOrd="2" destOrd="0" presId="urn:microsoft.com/office/officeart/2005/8/layout/hierarchy4"/>
    <dgm:cxn modelId="{6EC211BD-A7DB-44EB-815D-0513CC540147}" type="presParOf" srcId="{2B89021B-686D-4698-B7D2-691C8558E889}" destId="{471F809D-BBD2-482D-8F6B-1AC8385E2841}" srcOrd="0" destOrd="0" presId="urn:microsoft.com/office/officeart/2005/8/layout/hierarchy4"/>
    <dgm:cxn modelId="{52F58225-CDD0-4D9B-98A6-F6FB213C4509}" type="presParOf" srcId="{471F809D-BBD2-482D-8F6B-1AC8385E2841}" destId="{651106AA-CFC8-4EFD-8D6B-F9CB96883E2A}" srcOrd="0" destOrd="0" presId="urn:microsoft.com/office/officeart/2005/8/layout/hierarchy4"/>
    <dgm:cxn modelId="{DBC9F4CA-706E-45AD-A323-C9CAD6D8A499}" type="presParOf" srcId="{471F809D-BBD2-482D-8F6B-1AC8385E2841}" destId="{D97BBD5E-A805-4E96-ABAB-623964542A32}" srcOrd="1" destOrd="0" presId="urn:microsoft.com/office/officeart/2005/8/layout/hierarchy4"/>
    <dgm:cxn modelId="{789B9720-DEE7-4FB4-8568-38FAFFF7723B}" type="presParOf" srcId="{2B89021B-686D-4698-B7D2-691C8558E889}" destId="{D9AC6FB4-5F2A-40CC-9532-2AAA57A420C5}" srcOrd="1" destOrd="0" presId="urn:microsoft.com/office/officeart/2005/8/layout/hierarchy4"/>
    <dgm:cxn modelId="{D0C22FA3-BA0A-4C75-A0A2-0F1C9FDE7254}" type="presParOf" srcId="{2B89021B-686D-4698-B7D2-691C8558E889}" destId="{2F1CAB5F-C235-4ABE-B3A5-EE25EAA09B5E}" srcOrd="2" destOrd="0" presId="urn:microsoft.com/office/officeart/2005/8/layout/hierarchy4"/>
    <dgm:cxn modelId="{324103CB-254D-41F9-BF6B-0CF9916330FB}" type="presParOf" srcId="{2F1CAB5F-C235-4ABE-B3A5-EE25EAA09B5E}" destId="{17F91E4F-F87D-49C7-93B8-52A18133FE7B}" srcOrd="0" destOrd="0" presId="urn:microsoft.com/office/officeart/2005/8/layout/hierarchy4"/>
    <dgm:cxn modelId="{1A3760F7-D53F-42D1-93C8-FC3D76D13094}" type="presParOf" srcId="{2F1CAB5F-C235-4ABE-B3A5-EE25EAA09B5E}" destId="{C8990550-DE71-45D1-9975-9E0F2E3197D7}" srcOrd="1" destOrd="0" presId="urn:microsoft.com/office/officeart/2005/8/layout/hierarchy4"/>
    <dgm:cxn modelId="{BF5C13E7-C00D-48BD-B090-940602B6BBC7}" type="presParOf" srcId="{2B89021B-686D-4698-B7D2-691C8558E889}" destId="{B3A38932-2E5E-4DF2-B285-88E08C5AFD4C}" srcOrd="3" destOrd="0" presId="urn:microsoft.com/office/officeart/2005/8/layout/hierarchy4"/>
    <dgm:cxn modelId="{327EBA01-BCA6-4B51-B6B4-33E7A3C45780}" type="presParOf" srcId="{2B89021B-686D-4698-B7D2-691C8558E889}" destId="{0D9913FD-56E9-457E-9477-32F4006F04FA}" srcOrd="4" destOrd="0" presId="urn:microsoft.com/office/officeart/2005/8/layout/hierarchy4"/>
    <dgm:cxn modelId="{44AAE279-B0BC-4135-B70E-E9A28793FB73}" type="presParOf" srcId="{0D9913FD-56E9-457E-9477-32F4006F04FA}" destId="{465A4DCD-B0AB-46CE-9AF3-3BF629633C27}" srcOrd="0" destOrd="0" presId="urn:microsoft.com/office/officeart/2005/8/layout/hierarchy4"/>
    <dgm:cxn modelId="{C2ECDD29-60E0-4D71-BC2B-F976FBA136F3}" type="presParOf" srcId="{0D9913FD-56E9-457E-9477-32F4006F04FA}" destId="{38FBEB5E-B11D-4972-B031-EC6FD1498C88}" srcOrd="1" destOrd="0" presId="urn:microsoft.com/office/officeart/2005/8/layout/hierarchy4"/>
    <dgm:cxn modelId="{E71351DA-3968-439C-9036-B50AB22148DC}" type="presParOf" srcId="{2B89021B-686D-4698-B7D2-691C8558E889}" destId="{F3DBC6CC-E0F8-44C2-A075-00F6D80363B3}" srcOrd="5" destOrd="0" presId="urn:microsoft.com/office/officeart/2005/8/layout/hierarchy4"/>
    <dgm:cxn modelId="{AF4FE4AF-10E0-48D7-B7B8-0C2E14522042}" type="presParOf" srcId="{2B89021B-686D-4698-B7D2-691C8558E889}" destId="{A8DB8657-AF62-47DC-9B1C-0FC50E2659A7}" srcOrd="6" destOrd="0" presId="urn:microsoft.com/office/officeart/2005/8/layout/hierarchy4"/>
    <dgm:cxn modelId="{0E5C113C-8A06-4BF9-AA7F-C504B9476C95}" type="presParOf" srcId="{A8DB8657-AF62-47DC-9B1C-0FC50E2659A7}" destId="{2E37869D-945C-4DD8-A909-57FE765CF458}" srcOrd="0" destOrd="0" presId="urn:microsoft.com/office/officeart/2005/8/layout/hierarchy4"/>
    <dgm:cxn modelId="{86695697-4605-47B4-B1F7-43AE651CDBA6}" type="presParOf" srcId="{A8DB8657-AF62-47DC-9B1C-0FC50E2659A7}" destId="{AD7C000D-6B97-41CD-BC0C-95EE28F43A4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MavROS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64280130-1637-4E2A-9C1D-3D34FB1960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Px4</a:t>
          </a:r>
          <a:endParaRPr lang="es-ES" b="1" dirty="0"/>
        </a:p>
      </dgm:t>
    </dgm:pt>
    <dgm:pt modelId="{0A81CA78-AEFB-4D3B-ACE5-597812DF47FD}" type="parTrans" cxnId="{D975F247-A184-4A14-873D-DB2C443B40B6}">
      <dgm:prSet/>
      <dgm:spPr/>
      <dgm:t>
        <a:bodyPr/>
        <a:lstStyle/>
        <a:p>
          <a:endParaRPr lang="es-ES"/>
        </a:p>
      </dgm:t>
    </dgm:pt>
    <dgm:pt modelId="{9A0AFCC1-FC2D-4771-99B5-39C7D273F50F}" type="sibTrans" cxnId="{D975F247-A184-4A14-873D-DB2C443B40B6}">
      <dgm:prSet/>
      <dgm:spPr/>
      <dgm:t>
        <a:bodyPr/>
        <a:lstStyle/>
        <a:p>
          <a:endParaRPr lang="es-ES"/>
        </a:p>
      </dgm:t>
    </dgm:pt>
    <dgm:pt modelId="{5E734B4E-4CDE-42D4-843F-D0E3DDE89E0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D59197F-F313-40AC-8299-000EB4BC1780}" type="parTrans" cxnId="{FE752BFF-E9B2-4ADB-826E-9C99103E5CE7}">
      <dgm:prSet/>
      <dgm:spPr/>
      <dgm:t>
        <a:bodyPr/>
        <a:lstStyle/>
        <a:p>
          <a:endParaRPr lang="es-ES"/>
        </a:p>
      </dgm:t>
    </dgm:pt>
    <dgm:pt modelId="{2C46B296-B05C-4830-8AE1-587CCB19E6EA}" type="sibTrans" cxnId="{FE752BFF-E9B2-4ADB-826E-9C99103E5CE7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3610F7A5-352F-476E-9E2E-E9E816E25349}" type="pres">
      <dgm:prSet presAssocID="{C92A0CB7-5B23-4E35-8B0F-DE8426CE227C}" presName="vertTwo" presStyleCnt="0"/>
      <dgm:spPr/>
    </dgm:pt>
    <dgm:pt modelId="{1B7F062B-B022-4EE0-AD0D-D1010772165A}" type="pres">
      <dgm:prSet presAssocID="{C92A0CB7-5B23-4E35-8B0F-DE8426CE227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D0BB448-B34F-4570-BE41-11BB5F02E6EB}" type="pres">
      <dgm:prSet presAssocID="{C92A0CB7-5B23-4E35-8B0F-DE8426CE227C}" presName="parTransTwo" presStyleCnt="0"/>
      <dgm:spPr/>
    </dgm:pt>
    <dgm:pt modelId="{98427523-ECD1-409C-8740-5800E376BEDB}" type="pres">
      <dgm:prSet presAssocID="{C92A0CB7-5B23-4E35-8B0F-DE8426CE227C}" presName="horzTwo" presStyleCnt="0"/>
      <dgm:spPr/>
    </dgm:pt>
    <dgm:pt modelId="{22DF7C32-34CA-448D-B234-A73EC0580A30}" type="pres">
      <dgm:prSet presAssocID="{64280130-1637-4E2A-9C1D-3D34FB1960BE}" presName="vertThree" presStyleCnt="0"/>
      <dgm:spPr/>
    </dgm:pt>
    <dgm:pt modelId="{81E0A3CC-1DF9-4B4E-8E87-ECDBC2E09702}" type="pres">
      <dgm:prSet presAssocID="{64280130-1637-4E2A-9C1D-3D34FB1960BE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EDF5CB-C6C6-4DD7-8B4D-3FD9D1AC8F96}" type="pres">
      <dgm:prSet presAssocID="{64280130-1637-4E2A-9C1D-3D34FB1960BE}" presName="parTransThree" presStyleCnt="0"/>
      <dgm:spPr/>
    </dgm:pt>
    <dgm:pt modelId="{7284E56F-895E-4B0E-873E-7384EBE7EDCE}" type="pres">
      <dgm:prSet presAssocID="{64280130-1637-4E2A-9C1D-3D34FB1960BE}" presName="horzThree" presStyleCnt="0"/>
      <dgm:spPr/>
    </dgm:pt>
    <dgm:pt modelId="{BEE6D72D-A91A-4274-8FE2-E8D322561399}" type="pres">
      <dgm:prSet presAssocID="{5E734B4E-4CDE-42D4-843F-D0E3DDE89E0A}" presName="vertFour" presStyleCnt="0">
        <dgm:presLayoutVars>
          <dgm:chPref val="3"/>
        </dgm:presLayoutVars>
      </dgm:prSet>
      <dgm:spPr/>
    </dgm:pt>
    <dgm:pt modelId="{C1A41423-05E7-49AA-8718-DA020C0F74D5}" type="pres">
      <dgm:prSet presAssocID="{5E734B4E-4CDE-42D4-843F-D0E3DDE89E0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596B237-70EE-4C79-AE3C-AAAFBEB4F5BB}" type="pres">
      <dgm:prSet presAssocID="{5E734B4E-4CDE-42D4-843F-D0E3DDE89E0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9F648427-E0BB-4BCF-8ED0-B2456D6ADACA}" type="presOf" srcId="{5E734B4E-4CDE-42D4-843F-D0E3DDE89E0A}" destId="{C1A41423-05E7-49AA-8718-DA020C0F74D5}" srcOrd="0" destOrd="0" presId="urn:microsoft.com/office/officeart/2005/8/layout/hierarchy4"/>
    <dgm:cxn modelId="{9EB086F9-2C96-461B-8B74-1B0FEBB366F6}" type="presOf" srcId="{C92A0CB7-5B23-4E35-8B0F-DE8426CE227C}" destId="{1B7F062B-B022-4EE0-AD0D-D1010772165A}" srcOrd="0" destOrd="0" presId="urn:microsoft.com/office/officeart/2005/8/layout/hierarchy4"/>
    <dgm:cxn modelId="{FE752BFF-E9B2-4ADB-826E-9C99103E5CE7}" srcId="{64280130-1637-4E2A-9C1D-3D34FB1960BE}" destId="{5E734B4E-4CDE-42D4-843F-D0E3DDE89E0A}" srcOrd="0" destOrd="0" parTransId="{1D59197F-F313-40AC-8299-000EB4BC1780}" sibTransId="{2C46B296-B05C-4830-8AE1-587CCB19E6EA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D975F247-A184-4A14-873D-DB2C443B40B6}" srcId="{C92A0CB7-5B23-4E35-8B0F-DE8426CE227C}" destId="{64280130-1637-4E2A-9C1D-3D34FB1960BE}" srcOrd="0" destOrd="0" parTransId="{0A81CA78-AEFB-4D3B-ACE5-597812DF47FD}" sibTransId="{9A0AFCC1-FC2D-4771-99B5-39C7D273F50F}"/>
    <dgm:cxn modelId="{521B69C4-1A24-41CB-AB20-627BE8E285C1}" type="presOf" srcId="{64280130-1637-4E2A-9C1D-3D34FB1960BE}" destId="{81E0A3CC-1DF9-4B4E-8E87-ECDBC2E09702}" srcOrd="0" destOrd="0" presId="urn:microsoft.com/office/officeart/2005/8/layout/hierarchy4"/>
    <dgm:cxn modelId="{2C3E74CC-69C3-4681-993C-2A7553DAA648}" srcId="{A6DD48D7-8EDB-4A23-ACAF-ABC3921B91E5}" destId="{C92A0CB7-5B23-4E35-8B0F-DE8426CE227C}" srcOrd="0" destOrd="0" parTransId="{B99330F0-E49A-46CC-84ED-FE17E7331713}" sibTransId="{F6DBB573-B9A1-49C7-BA56-694F4F95BB7C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076F8B22-1BC4-40AD-A19D-240CED9204C4}" type="presParOf" srcId="{2A824E1D-9551-48C9-BEA5-DACA0CA55E33}" destId="{3610F7A5-352F-476E-9E2E-E9E816E25349}" srcOrd="0" destOrd="0" presId="urn:microsoft.com/office/officeart/2005/8/layout/hierarchy4"/>
    <dgm:cxn modelId="{21631620-9717-4CF8-BB6D-0B27C83B1B13}" type="presParOf" srcId="{3610F7A5-352F-476E-9E2E-E9E816E25349}" destId="{1B7F062B-B022-4EE0-AD0D-D1010772165A}" srcOrd="0" destOrd="0" presId="urn:microsoft.com/office/officeart/2005/8/layout/hierarchy4"/>
    <dgm:cxn modelId="{70534FBF-7211-47C5-A1DA-E46863C18D08}" type="presParOf" srcId="{3610F7A5-352F-476E-9E2E-E9E816E25349}" destId="{CD0BB448-B34F-4570-BE41-11BB5F02E6EB}" srcOrd="1" destOrd="0" presId="urn:microsoft.com/office/officeart/2005/8/layout/hierarchy4"/>
    <dgm:cxn modelId="{32F6D04F-AE67-432A-AD9D-9A3B13190C1C}" type="presParOf" srcId="{3610F7A5-352F-476E-9E2E-E9E816E25349}" destId="{98427523-ECD1-409C-8740-5800E376BEDB}" srcOrd="2" destOrd="0" presId="urn:microsoft.com/office/officeart/2005/8/layout/hierarchy4"/>
    <dgm:cxn modelId="{BDAF2955-F98A-4513-97EA-12A539E0D199}" type="presParOf" srcId="{98427523-ECD1-409C-8740-5800E376BEDB}" destId="{22DF7C32-34CA-448D-B234-A73EC0580A30}" srcOrd="0" destOrd="0" presId="urn:microsoft.com/office/officeart/2005/8/layout/hierarchy4"/>
    <dgm:cxn modelId="{A25B82A6-2C29-4768-B130-4584747A765E}" type="presParOf" srcId="{22DF7C32-34CA-448D-B234-A73EC0580A30}" destId="{81E0A3CC-1DF9-4B4E-8E87-ECDBC2E09702}" srcOrd="0" destOrd="0" presId="urn:microsoft.com/office/officeart/2005/8/layout/hierarchy4"/>
    <dgm:cxn modelId="{07F684E9-E0A9-4B5B-AB03-5DBB4AB0493C}" type="presParOf" srcId="{22DF7C32-34CA-448D-B234-A73EC0580A30}" destId="{91EDF5CB-C6C6-4DD7-8B4D-3FD9D1AC8F96}" srcOrd="1" destOrd="0" presId="urn:microsoft.com/office/officeart/2005/8/layout/hierarchy4"/>
    <dgm:cxn modelId="{29B706A1-012B-4D79-B109-C544B7A7F3EB}" type="presParOf" srcId="{22DF7C32-34CA-448D-B234-A73EC0580A30}" destId="{7284E56F-895E-4B0E-873E-7384EBE7EDCE}" srcOrd="2" destOrd="0" presId="urn:microsoft.com/office/officeart/2005/8/layout/hierarchy4"/>
    <dgm:cxn modelId="{A408596E-F2A7-4DB4-85C1-12D75FDB62D8}" type="presParOf" srcId="{7284E56F-895E-4B0E-873E-7384EBE7EDCE}" destId="{BEE6D72D-A91A-4274-8FE2-E8D322561399}" srcOrd="0" destOrd="0" presId="urn:microsoft.com/office/officeart/2005/8/layout/hierarchy4"/>
    <dgm:cxn modelId="{0574707A-AAF2-4CAB-8560-31DECBE85AC3}" type="presParOf" srcId="{BEE6D72D-A91A-4274-8FE2-E8D322561399}" destId="{C1A41423-05E7-49AA-8718-DA020C0F74D5}" srcOrd="0" destOrd="0" presId="urn:microsoft.com/office/officeart/2005/8/layout/hierarchy4"/>
    <dgm:cxn modelId="{CEF4E66A-3983-40B5-BE9B-506321E00F18}" type="presParOf" srcId="{BEE6D72D-A91A-4274-8FE2-E8D322561399}" destId="{B596B237-70EE-4C79-AE3C-AAAFBEB4F5B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3D769745-1991-4250-8DDF-3735C47715E3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79620906-9DFD-44BF-BD2C-ECBF078DDCBE}" type="parTrans" cxnId="{ABD94F7A-63EB-43B6-9F42-CC0EF3EE0A8B}">
      <dgm:prSet/>
      <dgm:spPr/>
      <dgm:t>
        <a:bodyPr/>
        <a:lstStyle/>
        <a:p>
          <a:endParaRPr lang="es-ES"/>
        </a:p>
      </dgm:t>
    </dgm:pt>
    <dgm:pt modelId="{17C276F4-4978-48A3-A01B-286E6ED8F1EA}" type="sibTrans" cxnId="{ABD94F7A-63EB-43B6-9F42-CC0EF3EE0A8B}">
      <dgm:prSet/>
      <dgm:spPr/>
      <dgm:t>
        <a:bodyPr/>
        <a:lstStyle/>
        <a:p>
          <a:endParaRPr lang="es-ES"/>
        </a:p>
      </dgm:t>
    </dgm:pt>
    <dgm:pt modelId="{D5ADA14F-0E06-4DA7-88F3-D3981DDF811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6E442B8F-C406-4298-B89C-1676304AF809}" type="parTrans" cxnId="{699D9F29-997D-4B3E-A5B6-1F2D473A5FA9}">
      <dgm:prSet/>
      <dgm:spPr/>
      <dgm:t>
        <a:bodyPr/>
        <a:lstStyle/>
        <a:p>
          <a:endParaRPr lang="es-ES"/>
        </a:p>
      </dgm:t>
    </dgm:pt>
    <dgm:pt modelId="{10C32A74-3D0D-4E5D-A9E4-6F8B4C1F53BB}" type="sibTrans" cxnId="{699D9F29-997D-4B3E-A5B6-1F2D473A5FA9}">
      <dgm:prSet/>
      <dgm:spPr/>
      <dgm:t>
        <a:bodyPr/>
        <a:lstStyle/>
        <a:p>
          <a:endParaRPr lang="es-ES"/>
        </a:p>
      </dgm:t>
    </dgm:pt>
    <dgm:pt modelId="{A8DCB9FA-27BE-4596-850E-5017DF874C3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Rostopics</a:t>
          </a:r>
          <a:endParaRPr lang="es-ES" b="1" dirty="0"/>
        </a:p>
      </dgm:t>
    </dgm:pt>
    <dgm:pt modelId="{CCC148E3-884B-4B14-A2FE-EFBDB4FA2EEC}" type="parTrans" cxnId="{2C80BAC7-3B4F-4F3B-9F66-B1C0A3464EA2}">
      <dgm:prSet/>
      <dgm:spPr/>
      <dgm:t>
        <a:bodyPr/>
        <a:lstStyle/>
        <a:p>
          <a:endParaRPr lang="es-ES"/>
        </a:p>
      </dgm:t>
    </dgm:pt>
    <dgm:pt modelId="{8CF0D646-29A2-4654-B781-D37CE1C8EC9A}" type="sibTrans" cxnId="{2C80BAC7-3B4F-4F3B-9F66-B1C0A3464EA2}">
      <dgm:prSet/>
      <dgm:spPr/>
      <dgm:t>
        <a:bodyPr/>
        <a:lstStyle/>
        <a:p>
          <a:endParaRPr lang="es-ES"/>
        </a:p>
      </dgm:t>
    </dgm:pt>
    <dgm:pt modelId="{23DE3D72-233C-4328-853F-1311F9E19AE9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850F5172-BB9E-4622-A3E2-F32350DDA228}" type="parTrans" cxnId="{1973BF4E-BDF2-4F9F-9660-0BB7D1ED37EC}">
      <dgm:prSet/>
      <dgm:spPr/>
      <dgm:t>
        <a:bodyPr/>
        <a:lstStyle/>
        <a:p>
          <a:endParaRPr lang="es-ES"/>
        </a:p>
      </dgm:t>
    </dgm:pt>
    <dgm:pt modelId="{AC864F9A-D862-4C8A-927D-D639D1F458C2}" type="sibTrans" cxnId="{1973BF4E-BDF2-4F9F-9660-0BB7D1ED37EC}">
      <dgm:prSet/>
      <dgm:spPr/>
      <dgm:t>
        <a:bodyPr/>
        <a:lstStyle/>
        <a:p>
          <a:endParaRPr lang="es-ES"/>
        </a:p>
      </dgm:t>
    </dgm:pt>
    <dgm:pt modelId="{41DF40F3-16F5-4042-8663-E3D0A0F8B9E8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smtClean="0"/>
            <a:t>Interfaz gráfica</a:t>
          </a:r>
          <a:endParaRPr lang="es-ES" b="1" dirty="0"/>
        </a:p>
      </dgm:t>
    </dgm:pt>
    <dgm:pt modelId="{4FDC98B4-F577-4118-8ED7-980F676FC5B6}" type="parTrans" cxnId="{42A955F3-65F7-464A-B954-C19C15D586EB}">
      <dgm:prSet/>
      <dgm:spPr/>
      <dgm:t>
        <a:bodyPr/>
        <a:lstStyle/>
        <a:p>
          <a:endParaRPr lang="es-ES"/>
        </a:p>
      </dgm:t>
    </dgm:pt>
    <dgm:pt modelId="{FD1F84B4-1B7A-424D-B7B1-AAEAE3D1CF48}" type="sibTrans" cxnId="{42A955F3-65F7-464A-B954-C19C15D586EB}">
      <dgm:prSet/>
      <dgm:spPr/>
      <dgm:t>
        <a:bodyPr/>
        <a:lstStyle/>
        <a:p>
          <a:endParaRPr lang="es-ES"/>
        </a:p>
      </dgm:t>
    </dgm:pt>
    <dgm:pt modelId="{23B7AD35-654E-41E2-84E4-776B6A7C5887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Teleoperador</a:t>
          </a:r>
          <a:endParaRPr lang="es-ES" b="1" dirty="0"/>
        </a:p>
      </dgm:t>
    </dgm:pt>
    <dgm:pt modelId="{67AABFB6-5B95-41A6-A9B3-F038F9563D2B}" type="parTrans" cxnId="{7434D417-9090-4359-8000-D30A323CA4C1}">
      <dgm:prSet/>
      <dgm:spPr/>
      <dgm:t>
        <a:bodyPr/>
        <a:lstStyle/>
        <a:p>
          <a:endParaRPr lang="es-ES"/>
        </a:p>
      </dgm:t>
    </dgm:pt>
    <dgm:pt modelId="{D165F6BD-1301-4ADB-935D-27B922274C71}" type="sibTrans" cxnId="{7434D417-9090-4359-8000-D30A323CA4C1}">
      <dgm:prSet/>
      <dgm:spPr/>
      <dgm:t>
        <a:bodyPr/>
        <a:lstStyle/>
        <a:p>
          <a:endParaRPr lang="es-ES"/>
        </a:p>
      </dgm:t>
    </dgm:pt>
    <dgm:pt modelId="{269C3932-D116-482A-8E86-DF373AB7FE1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6A14A47E-7473-4C5D-B682-231A74550D3A}" type="parTrans" cxnId="{C30C71BE-F542-412C-8808-122393F300C7}">
      <dgm:prSet/>
      <dgm:spPr/>
      <dgm:t>
        <a:bodyPr/>
        <a:lstStyle/>
        <a:p>
          <a:endParaRPr lang="es-ES"/>
        </a:p>
      </dgm:t>
    </dgm:pt>
    <dgm:pt modelId="{3191A3CF-264E-4E0B-8313-73A628B32DFB}" type="sibTrans" cxnId="{C30C71BE-F542-412C-8808-122393F300C7}">
      <dgm:prSet/>
      <dgm:spPr/>
      <dgm:t>
        <a:bodyPr/>
        <a:lstStyle/>
        <a:p>
          <a:endParaRPr lang="es-ES"/>
        </a:p>
      </dgm:t>
    </dgm:pt>
    <dgm:pt modelId="{B9AEAEF4-86F5-439C-882E-66CF9711E6A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AAF7907D-05A3-48BB-857A-3AB2098E17F0}" type="parTrans" cxnId="{4A1E647B-49DB-4139-BFED-1D43168EF567}">
      <dgm:prSet/>
      <dgm:spPr/>
      <dgm:t>
        <a:bodyPr/>
        <a:lstStyle/>
        <a:p>
          <a:endParaRPr lang="es-ES"/>
        </a:p>
      </dgm:t>
    </dgm:pt>
    <dgm:pt modelId="{D5778D41-24F5-4390-9BF5-7835CD1BE354}" type="sibTrans" cxnId="{4A1E647B-49DB-4139-BFED-1D43168EF567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9C376A9E-708D-44C3-BC0E-F82C06911989}" type="pres">
      <dgm:prSet presAssocID="{3D769745-1991-4250-8DDF-3735C47715E3}" presName="vertTwo" presStyleCnt="0"/>
      <dgm:spPr/>
    </dgm:pt>
    <dgm:pt modelId="{19BFA5F2-F190-4482-9230-1415470B93D9}" type="pres">
      <dgm:prSet presAssocID="{3D769745-1991-4250-8DDF-3735C47715E3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618E228-7878-41BA-8FC7-124EA1435230}" type="pres">
      <dgm:prSet presAssocID="{3D769745-1991-4250-8DDF-3735C47715E3}" presName="parTransTwo" presStyleCnt="0"/>
      <dgm:spPr/>
    </dgm:pt>
    <dgm:pt modelId="{4A487E1C-B33F-4A0C-B618-D0358388DA5B}" type="pres">
      <dgm:prSet presAssocID="{3D769745-1991-4250-8DDF-3735C47715E3}" presName="horzTwo" presStyleCnt="0"/>
      <dgm:spPr/>
    </dgm:pt>
    <dgm:pt modelId="{7446B228-388F-48E6-AC73-352DB9F431B0}" type="pres">
      <dgm:prSet presAssocID="{D5ADA14F-0E06-4DA7-88F3-D3981DDF811E}" presName="vertThree" presStyleCnt="0"/>
      <dgm:spPr/>
    </dgm:pt>
    <dgm:pt modelId="{F71944A9-BE56-4E45-A3D9-E56D52509958}" type="pres">
      <dgm:prSet presAssocID="{D5ADA14F-0E06-4DA7-88F3-D3981DDF811E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ED90DF-2349-4C54-A839-98B4A7F3FDC3}" type="pres">
      <dgm:prSet presAssocID="{D5ADA14F-0E06-4DA7-88F3-D3981DDF811E}" presName="parTransThree" presStyleCnt="0"/>
      <dgm:spPr/>
    </dgm:pt>
    <dgm:pt modelId="{D6545CB5-B2AB-4FED-BA0D-2C62D3A7A3F9}" type="pres">
      <dgm:prSet presAssocID="{D5ADA14F-0E06-4DA7-88F3-D3981DDF811E}" presName="horzThree" presStyleCnt="0"/>
      <dgm:spPr/>
    </dgm:pt>
    <dgm:pt modelId="{2C5FACD4-43DC-45CF-8A77-C4BA6E28AE22}" type="pres">
      <dgm:prSet presAssocID="{A8DCB9FA-27BE-4596-850E-5017DF874C35}" presName="vertFour" presStyleCnt="0">
        <dgm:presLayoutVars>
          <dgm:chPref val="3"/>
        </dgm:presLayoutVars>
      </dgm:prSet>
      <dgm:spPr/>
    </dgm:pt>
    <dgm:pt modelId="{6EE475DB-5BFB-48E4-B72C-55D9EF87C911}" type="pres">
      <dgm:prSet presAssocID="{A8DCB9FA-27BE-4596-850E-5017DF874C35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700D70E-B892-4C19-872F-95A96C7D8004}" type="pres">
      <dgm:prSet presAssocID="{A8DCB9FA-27BE-4596-850E-5017DF874C35}" presName="horzFour" presStyleCnt="0"/>
      <dgm:spPr/>
    </dgm:pt>
    <dgm:pt modelId="{3F708CBA-1A13-43F7-9E15-6F35F242AE87}" type="pres">
      <dgm:prSet presAssocID="{17C276F4-4978-48A3-A01B-286E6ED8F1EA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1BD22E48-2A30-4765-9EC0-582A4EE371A8}" type="pres">
      <dgm:prSet presAssocID="{7E77A71D-C95B-454C-8FD6-B76388D8249E}" presName="sibSpaceTwo" presStyleCnt="0"/>
      <dgm:spPr/>
    </dgm:pt>
    <dgm:pt modelId="{82FBD4E8-C394-4189-873D-D2B869810D44}" type="pres">
      <dgm:prSet presAssocID="{23DE3D72-233C-4328-853F-1311F9E19AE9}" presName="vertTwo" presStyleCnt="0"/>
      <dgm:spPr/>
    </dgm:pt>
    <dgm:pt modelId="{FFEC984A-C7A8-4D5C-A722-A928F7C5986E}" type="pres">
      <dgm:prSet presAssocID="{23DE3D72-233C-4328-853F-1311F9E19AE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5F7CD54-ECDD-4717-94D3-347C0C114A39}" type="pres">
      <dgm:prSet presAssocID="{23DE3D72-233C-4328-853F-1311F9E19AE9}" presName="horzTwo" presStyleCnt="0"/>
      <dgm:spPr/>
    </dgm:pt>
    <dgm:pt modelId="{C18BC7A1-C35D-4D18-BB93-FF8C235129A8}" type="pres">
      <dgm:prSet presAssocID="{AC864F9A-D862-4C8A-927D-D639D1F458C2}" presName="sibSpaceTwo" presStyleCnt="0"/>
      <dgm:spPr/>
    </dgm:pt>
    <dgm:pt modelId="{0954CE2A-9AD7-4DE9-8C03-96040351BEDA}" type="pres">
      <dgm:prSet presAssocID="{41DF40F3-16F5-4042-8663-E3D0A0F8B9E8}" presName="vertTwo" presStyleCnt="0"/>
      <dgm:spPr/>
    </dgm:pt>
    <dgm:pt modelId="{19F153D4-05F3-4219-9B13-12A1DEC1C8A4}" type="pres">
      <dgm:prSet presAssocID="{41DF40F3-16F5-4042-8663-E3D0A0F8B9E8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C019CA9-11A7-4744-AE84-2234BB5D4B2A}" type="pres">
      <dgm:prSet presAssocID="{41DF40F3-16F5-4042-8663-E3D0A0F8B9E8}" presName="parTransTwo" presStyleCnt="0"/>
      <dgm:spPr/>
    </dgm:pt>
    <dgm:pt modelId="{112FBCDA-2D92-4D83-B3D3-A5C8480B19D0}" type="pres">
      <dgm:prSet presAssocID="{41DF40F3-16F5-4042-8663-E3D0A0F8B9E8}" presName="horzTwo" presStyleCnt="0"/>
      <dgm:spPr/>
    </dgm:pt>
    <dgm:pt modelId="{61BBBC52-F130-44F1-A0A4-5ED4B6732ECA}" type="pres">
      <dgm:prSet presAssocID="{23B7AD35-654E-41E2-84E4-776B6A7C5887}" presName="vertThree" presStyleCnt="0"/>
      <dgm:spPr/>
    </dgm:pt>
    <dgm:pt modelId="{1FA98C09-623F-4091-AFD7-80DA53E62ECF}" type="pres">
      <dgm:prSet presAssocID="{23B7AD35-654E-41E2-84E4-776B6A7C5887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988C22F-DF6F-4AED-80F6-DE716270F48C}" type="pres">
      <dgm:prSet presAssocID="{23B7AD35-654E-41E2-84E4-776B6A7C5887}" presName="horzThree" presStyleCnt="0"/>
      <dgm:spPr/>
    </dgm:pt>
    <dgm:pt modelId="{751EE8C7-6078-4B3B-858A-4BA15B768961}" type="pres">
      <dgm:prSet presAssocID="{D165F6BD-1301-4ADB-935D-27B922274C71}" presName="sibSpaceThree" presStyleCnt="0"/>
      <dgm:spPr/>
    </dgm:pt>
    <dgm:pt modelId="{F9EB91F3-0F36-4C4E-9B3C-6B534AA33567}" type="pres">
      <dgm:prSet presAssocID="{269C3932-D116-482A-8E86-DF373AB7FE1C}" presName="vertThree" presStyleCnt="0"/>
      <dgm:spPr/>
    </dgm:pt>
    <dgm:pt modelId="{6F59E6EE-3D7F-40CE-8A11-CF97656C7472}" type="pres">
      <dgm:prSet presAssocID="{269C3932-D116-482A-8E86-DF373AB7FE1C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EE4CED-1DF9-4A39-A1F1-DFBAED174BE0}" type="pres">
      <dgm:prSet presAssocID="{269C3932-D116-482A-8E86-DF373AB7FE1C}" presName="horzThree" presStyleCnt="0"/>
      <dgm:spPr/>
    </dgm:pt>
    <dgm:pt modelId="{C73E7993-5AA3-41BC-8ECE-2C8399D74CBA}" type="pres">
      <dgm:prSet presAssocID="{3191A3CF-264E-4E0B-8313-73A628B32DFB}" presName="sibSpaceThree" presStyleCnt="0"/>
      <dgm:spPr/>
    </dgm:pt>
    <dgm:pt modelId="{6FFD3C70-F279-4425-A161-07B12B765E57}" type="pres">
      <dgm:prSet presAssocID="{B9AEAEF4-86F5-439C-882E-66CF9711E6AC}" presName="vertThree" presStyleCnt="0"/>
      <dgm:spPr/>
    </dgm:pt>
    <dgm:pt modelId="{EE0F1D98-3444-4A25-8053-605E2ACF0453}" type="pres">
      <dgm:prSet presAssocID="{B9AEAEF4-86F5-439C-882E-66CF9711E6AC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FEBC28E-2FC2-4FF6-8319-71C57A1E3AF6}" type="pres">
      <dgm:prSet presAssocID="{B9AEAEF4-86F5-439C-882E-66CF9711E6AC}" presName="horzThree" presStyleCnt="0"/>
      <dgm:spPr/>
    </dgm:pt>
  </dgm:ptLst>
  <dgm:cxnLst>
    <dgm:cxn modelId="{4A1E647B-49DB-4139-BFED-1D43168EF567}" srcId="{41DF40F3-16F5-4042-8663-E3D0A0F8B9E8}" destId="{B9AEAEF4-86F5-439C-882E-66CF9711E6AC}" srcOrd="2" destOrd="0" parTransId="{AAF7907D-05A3-48BB-857A-3AB2098E17F0}" sibTransId="{D5778D41-24F5-4390-9BF5-7835CD1BE354}"/>
    <dgm:cxn modelId="{1973BF4E-BDF2-4F9F-9660-0BB7D1ED37EC}" srcId="{A6DD48D7-8EDB-4A23-ACAF-ABC3921B91E5}" destId="{23DE3D72-233C-4328-853F-1311F9E19AE9}" srcOrd="2" destOrd="0" parTransId="{850F5172-BB9E-4622-A3E2-F32350DDA228}" sibTransId="{AC864F9A-D862-4C8A-927D-D639D1F458C2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91C3CA9B-F873-40FC-856F-15FA0FE7FDB2}" type="presOf" srcId="{D5ADA14F-0E06-4DA7-88F3-D3981DDF811E}" destId="{F71944A9-BE56-4E45-A3D9-E56D52509958}" srcOrd="0" destOrd="0" presId="urn:microsoft.com/office/officeart/2005/8/layout/hierarchy4"/>
    <dgm:cxn modelId="{699D9F29-997D-4B3E-A5B6-1F2D473A5FA9}" srcId="{3D769745-1991-4250-8DDF-3735C47715E3}" destId="{D5ADA14F-0E06-4DA7-88F3-D3981DDF811E}" srcOrd="0" destOrd="0" parTransId="{6E442B8F-C406-4298-B89C-1676304AF809}" sibTransId="{10C32A74-3D0D-4E5D-A9E4-6F8B4C1F53BB}"/>
    <dgm:cxn modelId="{5B2D5836-C519-4572-A25B-9BC64567A2BE}" type="presOf" srcId="{A8DCB9FA-27BE-4596-850E-5017DF874C35}" destId="{6EE475DB-5BFB-48E4-B72C-55D9EF87C911}" srcOrd="0" destOrd="0" presId="urn:microsoft.com/office/officeart/2005/8/layout/hierarchy4"/>
    <dgm:cxn modelId="{8524680E-1954-44D9-83DE-55715D7C4678}" type="presOf" srcId="{41DF40F3-16F5-4042-8663-E3D0A0F8B9E8}" destId="{19F153D4-05F3-4219-9B13-12A1DEC1C8A4}" srcOrd="0" destOrd="0" presId="urn:microsoft.com/office/officeart/2005/8/layout/hierarchy4"/>
    <dgm:cxn modelId="{ABD94F7A-63EB-43B6-9F42-CC0EF3EE0A8B}" srcId="{A6DD48D7-8EDB-4A23-ACAF-ABC3921B91E5}" destId="{3D769745-1991-4250-8DDF-3735C47715E3}" srcOrd="0" destOrd="0" parTransId="{79620906-9DFD-44BF-BD2C-ECBF078DDCBE}" sibTransId="{17C276F4-4978-48A3-A01B-286E6ED8F1EA}"/>
    <dgm:cxn modelId="{A871013B-990E-4DE5-94AB-E03BA0909032}" type="presOf" srcId="{1F542998-957E-48B6-B6CD-0D0303D65755}" destId="{86A5BECE-AC4E-4219-9711-3CC4DDBFECF8}" srcOrd="0" destOrd="0" presId="urn:microsoft.com/office/officeart/2005/8/layout/hierarchy4"/>
    <dgm:cxn modelId="{B26FE423-A59A-4D25-86F2-E33A12CFF081}" type="presOf" srcId="{B9AEAEF4-86F5-439C-882E-66CF9711E6AC}" destId="{EE0F1D98-3444-4A25-8053-605E2ACF0453}" srcOrd="0" destOrd="0" presId="urn:microsoft.com/office/officeart/2005/8/layout/hierarchy4"/>
    <dgm:cxn modelId="{7434D417-9090-4359-8000-D30A323CA4C1}" srcId="{41DF40F3-16F5-4042-8663-E3D0A0F8B9E8}" destId="{23B7AD35-654E-41E2-84E4-776B6A7C5887}" srcOrd="0" destOrd="0" parTransId="{67AABFB6-5B95-41A6-A9B3-F038F9563D2B}" sibTransId="{D165F6BD-1301-4ADB-935D-27B922274C71}"/>
    <dgm:cxn modelId="{7E47FCDF-1209-47EB-8C80-490D3302B4A8}" type="presOf" srcId="{3D769745-1991-4250-8DDF-3735C47715E3}" destId="{19BFA5F2-F190-4482-9230-1415470B93D9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7FEBC10E-3F5E-4252-A6A2-002B8E3E8C4E}" type="presOf" srcId="{23B7AD35-654E-41E2-84E4-776B6A7C5887}" destId="{1FA98C09-623F-4091-AFD7-80DA53E62ECF}" srcOrd="0" destOrd="0" presId="urn:microsoft.com/office/officeart/2005/8/layout/hierarchy4"/>
    <dgm:cxn modelId="{2C80BAC7-3B4F-4F3B-9F66-B1C0A3464EA2}" srcId="{D5ADA14F-0E06-4DA7-88F3-D3981DDF811E}" destId="{A8DCB9FA-27BE-4596-850E-5017DF874C35}" srcOrd="0" destOrd="0" parTransId="{CCC148E3-884B-4B14-A2FE-EFBDB4FA2EEC}" sibTransId="{8CF0D646-29A2-4654-B781-D37CE1C8EC9A}"/>
    <dgm:cxn modelId="{0AA26D38-5F48-4452-856F-73961B2E3C58}" type="presOf" srcId="{269C3932-D116-482A-8E86-DF373AB7FE1C}" destId="{6F59E6EE-3D7F-40CE-8A11-CF97656C7472}" srcOrd="0" destOrd="0" presId="urn:microsoft.com/office/officeart/2005/8/layout/hierarchy4"/>
    <dgm:cxn modelId="{9F8CEC95-CC75-46B5-8BC4-A7FD31F91FA4}" srcId="{A6DD48D7-8EDB-4A23-ACAF-ABC3921B91E5}" destId="{1F542998-957E-48B6-B6CD-0D0303D65755}" srcOrd="1" destOrd="0" parTransId="{0CB45653-72EF-42AF-B463-1473963A92EA}" sibTransId="{7E77A71D-C95B-454C-8FD6-B76388D8249E}"/>
    <dgm:cxn modelId="{A6C02CFB-80C6-4EA6-A960-840C65B97B6A}" type="presOf" srcId="{23DE3D72-233C-4328-853F-1311F9E19AE9}" destId="{FFEC984A-C7A8-4D5C-A722-A928F7C5986E}" srcOrd="0" destOrd="0" presId="urn:microsoft.com/office/officeart/2005/8/layout/hierarchy4"/>
    <dgm:cxn modelId="{C30C71BE-F542-412C-8808-122393F300C7}" srcId="{41DF40F3-16F5-4042-8663-E3D0A0F8B9E8}" destId="{269C3932-D116-482A-8E86-DF373AB7FE1C}" srcOrd="1" destOrd="0" parTransId="{6A14A47E-7473-4C5D-B682-231A74550D3A}" sibTransId="{3191A3CF-264E-4E0B-8313-73A628B32DFB}"/>
    <dgm:cxn modelId="{42A955F3-65F7-464A-B954-C19C15D586EB}" srcId="{A6DD48D7-8EDB-4A23-ACAF-ABC3921B91E5}" destId="{41DF40F3-16F5-4042-8663-E3D0A0F8B9E8}" srcOrd="3" destOrd="0" parTransId="{4FDC98B4-F577-4118-8ED7-980F676FC5B6}" sibTransId="{FD1F84B4-1B7A-424D-B7B1-AAEAE3D1CF48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70D32D5-19D8-437E-92B8-96035AACEA52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8225E628-0E8E-4694-B625-FED49D9602D0}" type="presParOf" srcId="{2A824E1D-9551-48C9-BEA5-DACA0CA55E33}" destId="{9C376A9E-708D-44C3-BC0E-F82C06911989}" srcOrd="0" destOrd="0" presId="urn:microsoft.com/office/officeart/2005/8/layout/hierarchy4"/>
    <dgm:cxn modelId="{1CC4A0B5-2CCD-44B3-A912-026B52C3E32B}" type="presParOf" srcId="{9C376A9E-708D-44C3-BC0E-F82C06911989}" destId="{19BFA5F2-F190-4482-9230-1415470B93D9}" srcOrd="0" destOrd="0" presId="urn:microsoft.com/office/officeart/2005/8/layout/hierarchy4"/>
    <dgm:cxn modelId="{C93F7E57-F72E-4576-82C0-2C04DD4BE7A4}" type="presParOf" srcId="{9C376A9E-708D-44C3-BC0E-F82C06911989}" destId="{B618E228-7878-41BA-8FC7-124EA1435230}" srcOrd="1" destOrd="0" presId="urn:microsoft.com/office/officeart/2005/8/layout/hierarchy4"/>
    <dgm:cxn modelId="{452CFC42-E1EC-4600-870D-3F16B2EAA81B}" type="presParOf" srcId="{9C376A9E-708D-44C3-BC0E-F82C06911989}" destId="{4A487E1C-B33F-4A0C-B618-D0358388DA5B}" srcOrd="2" destOrd="0" presId="urn:microsoft.com/office/officeart/2005/8/layout/hierarchy4"/>
    <dgm:cxn modelId="{2F63D733-1EF6-47D5-8F93-E454EC881667}" type="presParOf" srcId="{4A487E1C-B33F-4A0C-B618-D0358388DA5B}" destId="{7446B228-388F-48E6-AC73-352DB9F431B0}" srcOrd="0" destOrd="0" presId="urn:microsoft.com/office/officeart/2005/8/layout/hierarchy4"/>
    <dgm:cxn modelId="{4866883D-8CB2-4135-9DB1-2A669087F0F4}" type="presParOf" srcId="{7446B228-388F-48E6-AC73-352DB9F431B0}" destId="{F71944A9-BE56-4E45-A3D9-E56D52509958}" srcOrd="0" destOrd="0" presId="urn:microsoft.com/office/officeart/2005/8/layout/hierarchy4"/>
    <dgm:cxn modelId="{1012EDB0-BF74-4942-B3FB-2CA74F95F18E}" type="presParOf" srcId="{7446B228-388F-48E6-AC73-352DB9F431B0}" destId="{4EED90DF-2349-4C54-A839-98B4A7F3FDC3}" srcOrd="1" destOrd="0" presId="urn:microsoft.com/office/officeart/2005/8/layout/hierarchy4"/>
    <dgm:cxn modelId="{9F01CB3D-03A8-41DD-A1DF-E97B47BEEA74}" type="presParOf" srcId="{7446B228-388F-48E6-AC73-352DB9F431B0}" destId="{D6545CB5-B2AB-4FED-BA0D-2C62D3A7A3F9}" srcOrd="2" destOrd="0" presId="urn:microsoft.com/office/officeart/2005/8/layout/hierarchy4"/>
    <dgm:cxn modelId="{9565AA8B-6DA2-4A47-9CDF-CE13A9C2C87A}" type="presParOf" srcId="{D6545CB5-B2AB-4FED-BA0D-2C62D3A7A3F9}" destId="{2C5FACD4-43DC-45CF-8A77-C4BA6E28AE22}" srcOrd="0" destOrd="0" presId="urn:microsoft.com/office/officeart/2005/8/layout/hierarchy4"/>
    <dgm:cxn modelId="{FCE52ECF-8591-447C-AAA0-336421FAE6C8}" type="presParOf" srcId="{2C5FACD4-43DC-45CF-8A77-C4BA6E28AE22}" destId="{6EE475DB-5BFB-48E4-B72C-55D9EF87C911}" srcOrd="0" destOrd="0" presId="urn:microsoft.com/office/officeart/2005/8/layout/hierarchy4"/>
    <dgm:cxn modelId="{FB93D023-AD62-4156-AE66-259D1A6461C1}" type="presParOf" srcId="{2C5FACD4-43DC-45CF-8A77-C4BA6E28AE22}" destId="{A700D70E-B892-4C19-872F-95A96C7D8004}" srcOrd="1" destOrd="0" presId="urn:microsoft.com/office/officeart/2005/8/layout/hierarchy4"/>
    <dgm:cxn modelId="{DBF71E00-3B9E-47B4-86E7-309037C2FA94}" type="presParOf" srcId="{2A824E1D-9551-48C9-BEA5-DACA0CA55E33}" destId="{3F708CBA-1A13-43F7-9E15-6F35F242AE87}" srcOrd="1" destOrd="0" presId="urn:microsoft.com/office/officeart/2005/8/layout/hierarchy4"/>
    <dgm:cxn modelId="{3E325E8D-959C-4E75-8ACC-69229CCD2903}" type="presParOf" srcId="{2A824E1D-9551-48C9-BEA5-DACA0CA55E33}" destId="{741F2AAF-C3AD-40E3-A652-7C2D0B5CDEB3}" srcOrd="2" destOrd="0" presId="urn:microsoft.com/office/officeart/2005/8/layout/hierarchy4"/>
    <dgm:cxn modelId="{DFD2469F-5AC4-480D-AFB7-7A51D321368A}" type="presParOf" srcId="{741F2AAF-C3AD-40E3-A652-7C2D0B5CDEB3}" destId="{86A5BECE-AC4E-4219-9711-3CC4DDBFECF8}" srcOrd="0" destOrd="0" presId="urn:microsoft.com/office/officeart/2005/8/layout/hierarchy4"/>
    <dgm:cxn modelId="{A45C04F4-964C-4925-9B42-FBD2AE764DC3}" type="presParOf" srcId="{741F2AAF-C3AD-40E3-A652-7C2D0B5CDEB3}" destId="{5F4F61C6-587F-4CAC-A672-1AD8261C40DC}" srcOrd="1" destOrd="0" presId="urn:microsoft.com/office/officeart/2005/8/layout/hierarchy4"/>
    <dgm:cxn modelId="{68E50510-E7C2-4C26-BF50-1BD29EF8B44D}" type="presParOf" srcId="{2A824E1D-9551-48C9-BEA5-DACA0CA55E33}" destId="{1BD22E48-2A30-4765-9EC0-582A4EE371A8}" srcOrd="3" destOrd="0" presId="urn:microsoft.com/office/officeart/2005/8/layout/hierarchy4"/>
    <dgm:cxn modelId="{AFBC5802-330B-453D-81F1-1990D29895BC}" type="presParOf" srcId="{2A824E1D-9551-48C9-BEA5-DACA0CA55E33}" destId="{82FBD4E8-C394-4189-873D-D2B869810D44}" srcOrd="4" destOrd="0" presId="urn:microsoft.com/office/officeart/2005/8/layout/hierarchy4"/>
    <dgm:cxn modelId="{3F6C5806-C165-4E8C-A23D-9D55A74D8FC4}" type="presParOf" srcId="{82FBD4E8-C394-4189-873D-D2B869810D44}" destId="{FFEC984A-C7A8-4D5C-A722-A928F7C5986E}" srcOrd="0" destOrd="0" presId="urn:microsoft.com/office/officeart/2005/8/layout/hierarchy4"/>
    <dgm:cxn modelId="{A924FFC2-632B-4ED3-A286-8B3EB8E7D623}" type="presParOf" srcId="{82FBD4E8-C394-4189-873D-D2B869810D44}" destId="{85F7CD54-ECDD-4717-94D3-347C0C114A39}" srcOrd="1" destOrd="0" presId="urn:microsoft.com/office/officeart/2005/8/layout/hierarchy4"/>
    <dgm:cxn modelId="{503F4A92-7EF1-4415-AA40-260839FA60D8}" type="presParOf" srcId="{2A824E1D-9551-48C9-BEA5-DACA0CA55E33}" destId="{C18BC7A1-C35D-4D18-BB93-FF8C235129A8}" srcOrd="5" destOrd="0" presId="urn:microsoft.com/office/officeart/2005/8/layout/hierarchy4"/>
    <dgm:cxn modelId="{41FC7843-7BA7-4D81-96E7-64BEB9C84497}" type="presParOf" srcId="{2A824E1D-9551-48C9-BEA5-DACA0CA55E33}" destId="{0954CE2A-9AD7-4DE9-8C03-96040351BEDA}" srcOrd="6" destOrd="0" presId="urn:microsoft.com/office/officeart/2005/8/layout/hierarchy4"/>
    <dgm:cxn modelId="{84A55813-F072-4650-8B02-4E4383B23907}" type="presParOf" srcId="{0954CE2A-9AD7-4DE9-8C03-96040351BEDA}" destId="{19F153D4-05F3-4219-9B13-12A1DEC1C8A4}" srcOrd="0" destOrd="0" presId="urn:microsoft.com/office/officeart/2005/8/layout/hierarchy4"/>
    <dgm:cxn modelId="{4237DADB-41C5-4442-AD53-0E9DAE6DD8D3}" type="presParOf" srcId="{0954CE2A-9AD7-4DE9-8C03-96040351BEDA}" destId="{FC019CA9-11A7-4744-AE84-2234BB5D4B2A}" srcOrd="1" destOrd="0" presId="urn:microsoft.com/office/officeart/2005/8/layout/hierarchy4"/>
    <dgm:cxn modelId="{A5E666B5-EFDD-46F3-9DCB-D3059AD88C5F}" type="presParOf" srcId="{0954CE2A-9AD7-4DE9-8C03-96040351BEDA}" destId="{112FBCDA-2D92-4D83-B3D3-A5C8480B19D0}" srcOrd="2" destOrd="0" presId="urn:microsoft.com/office/officeart/2005/8/layout/hierarchy4"/>
    <dgm:cxn modelId="{F7788FED-D32F-4398-9626-80DBCEBCC93D}" type="presParOf" srcId="{112FBCDA-2D92-4D83-B3D3-A5C8480B19D0}" destId="{61BBBC52-F130-44F1-A0A4-5ED4B6732ECA}" srcOrd="0" destOrd="0" presId="urn:microsoft.com/office/officeart/2005/8/layout/hierarchy4"/>
    <dgm:cxn modelId="{13C517B6-76B1-4971-8965-E0CE8FC11553}" type="presParOf" srcId="{61BBBC52-F130-44F1-A0A4-5ED4B6732ECA}" destId="{1FA98C09-623F-4091-AFD7-80DA53E62ECF}" srcOrd="0" destOrd="0" presId="urn:microsoft.com/office/officeart/2005/8/layout/hierarchy4"/>
    <dgm:cxn modelId="{86E5A629-6109-4340-AF8C-FCFC983FDAD5}" type="presParOf" srcId="{61BBBC52-F130-44F1-A0A4-5ED4B6732ECA}" destId="{0988C22F-DF6F-4AED-80F6-DE716270F48C}" srcOrd="1" destOrd="0" presId="urn:microsoft.com/office/officeart/2005/8/layout/hierarchy4"/>
    <dgm:cxn modelId="{7A3FCDA7-9142-4D1F-B567-7AA0943DDC45}" type="presParOf" srcId="{112FBCDA-2D92-4D83-B3D3-A5C8480B19D0}" destId="{751EE8C7-6078-4B3B-858A-4BA15B768961}" srcOrd="1" destOrd="0" presId="urn:microsoft.com/office/officeart/2005/8/layout/hierarchy4"/>
    <dgm:cxn modelId="{23BF5EA8-35F7-4446-B08F-0D8B73FBE513}" type="presParOf" srcId="{112FBCDA-2D92-4D83-B3D3-A5C8480B19D0}" destId="{F9EB91F3-0F36-4C4E-9B3C-6B534AA33567}" srcOrd="2" destOrd="0" presId="urn:microsoft.com/office/officeart/2005/8/layout/hierarchy4"/>
    <dgm:cxn modelId="{6C234D71-AD3B-4AE2-BB66-C39394A41E72}" type="presParOf" srcId="{F9EB91F3-0F36-4C4E-9B3C-6B534AA33567}" destId="{6F59E6EE-3D7F-40CE-8A11-CF97656C7472}" srcOrd="0" destOrd="0" presId="urn:microsoft.com/office/officeart/2005/8/layout/hierarchy4"/>
    <dgm:cxn modelId="{14AC6C82-7177-4595-A0C0-0400375419B8}" type="presParOf" srcId="{F9EB91F3-0F36-4C4E-9B3C-6B534AA33567}" destId="{F0EE4CED-1DF9-4A39-A1F1-DFBAED174BE0}" srcOrd="1" destOrd="0" presId="urn:microsoft.com/office/officeart/2005/8/layout/hierarchy4"/>
    <dgm:cxn modelId="{79262116-131D-4DA8-9676-9E74B72E4173}" type="presParOf" srcId="{112FBCDA-2D92-4D83-B3D3-A5C8480B19D0}" destId="{C73E7993-5AA3-41BC-8ECE-2C8399D74CBA}" srcOrd="3" destOrd="0" presId="urn:microsoft.com/office/officeart/2005/8/layout/hierarchy4"/>
    <dgm:cxn modelId="{1C0CC00A-618B-4EBA-81E8-F23777213F84}" type="presParOf" srcId="{112FBCDA-2D92-4D83-B3D3-A5C8480B19D0}" destId="{6FFD3C70-F279-4425-A161-07B12B765E57}" srcOrd="4" destOrd="0" presId="urn:microsoft.com/office/officeart/2005/8/layout/hierarchy4"/>
    <dgm:cxn modelId="{E749A121-DC63-4349-A8C9-5962D46656B9}" type="presParOf" srcId="{6FFD3C70-F279-4425-A161-07B12B765E57}" destId="{EE0F1D98-3444-4A25-8053-605E2ACF0453}" srcOrd="0" destOrd="0" presId="urn:microsoft.com/office/officeart/2005/8/layout/hierarchy4"/>
    <dgm:cxn modelId="{365A3185-5719-4EF7-9706-2A69FA56828B}" type="presParOf" srcId="{6FFD3C70-F279-4425-A161-07B12B765E57}" destId="{BFEBC28E-2FC2-4FF6-8319-71C57A1E3AF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6304E1-5A54-479A-AC43-C2D018E681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7B6280D-DD94-4DE5-9F0C-37F320A19C46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vuelta rápida de un Fórmula-1</a:t>
          </a:r>
          <a:endParaRPr lang="es-ES" sz="2400" dirty="0"/>
        </a:p>
      </dgm:t>
    </dgm:pt>
    <dgm:pt modelId="{4E1E6F3D-4F17-47E7-A1FF-146FF36479A1}" type="parTrans" cxnId="{AAEF6044-9527-492D-98E2-06ADDC926BD5}">
      <dgm:prSet/>
      <dgm:spPr/>
      <dgm:t>
        <a:bodyPr/>
        <a:lstStyle/>
        <a:p>
          <a:endParaRPr lang="es-ES"/>
        </a:p>
      </dgm:t>
    </dgm:pt>
    <dgm:pt modelId="{782DC87D-A797-4954-A414-6E9055C50F88}" type="sibTrans" cxnId="{AAEF6044-9527-492D-98E2-06ADDC926BD5}">
      <dgm:prSet/>
      <dgm:spPr/>
      <dgm:t>
        <a:bodyPr/>
        <a:lstStyle/>
        <a:p>
          <a:endParaRPr lang="es-ES"/>
        </a:p>
      </dgm:t>
    </dgm:pt>
    <dgm:pt modelId="{F4E5391C-0AAE-432F-B8C5-E67FBD5A208E}">
      <dgm:prSet phldrT="[Texto]" custT="1"/>
      <dgm:spPr/>
      <dgm:t>
        <a:bodyPr/>
        <a:lstStyle/>
        <a:p>
          <a:r>
            <a:rPr lang="es-ES" sz="1800" dirty="0" smtClean="0"/>
            <a:t>Creación del escenario y del modelo del robot</a:t>
          </a:r>
          <a:endParaRPr lang="es-ES" sz="1800" dirty="0"/>
        </a:p>
      </dgm:t>
    </dgm:pt>
    <dgm:pt modelId="{C0EB4EDC-7F9E-427C-AB92-B50F0DE847E2}" type="parTrans" cxnId="{6FB4CCFC-6F6D-4046-A305-4ECC8AD4F8BD}">
      <dgm:prSet/>
      <dgm:spPr/>
      <dgm:t>
        <a:bodyPr/>
        <a:lstStyle/>
        <a:p>
          <a:endParaRPr lang="es-ES"/>
        </a:p>
      </dgm:t>
    </dgm:pt>
    <dgm:pt modelId="{CD562A48-4933-43E0-BEAB-9346C96FE785}" type="sibTrans" cxnId="{6FB4CCFC-6F6D-4046-A305-4ECC8AD4F8BD}">
      <dgm:prSet/>
      <dgm:spPr/>
      <dgm:t>
        <a:bodyPr/>
        <a:lstStyle/>
        <a:p>
          <a:endParaRPr lang="es-ES"/>
        </a:p>
      </dgm:t>
    </dgm:pt>
    <dgm:pt modelId="{6DB686EB-F714-49B4-847B-F3358E1F4DB2}">
      <dgm:prSet phldrT="[Texto]" custT="1"/>
      <dgm:spPr/>
      <dgm:t>
        <a:bodyPr/>
        <a:lstStyle/>
        <a:p>
          <a:r>
            <a:rPr lang="es-ES" sz="1800" dirty="0" smtClean="0"/>
            <a:t>Desarrollo del nodo </a:t>
          </a:r>
          <a:r>
            <a:rPr lang="es-ES" sz="1800" dirty="0" smtClean="0"/>
            <a:t>ROS</a:t>
          </a:r>
          <a:endParaRPr lang="es-ES" sz="1800" dirty="0"/>
        </a:p>
      </dgm:t>
    </dgm:pt>
    <dgm:pt modelId="{F313F9FE-FB14-4723-852A-721842006332}" type="parTrans" cxnId="{97C47E83-77B0-49AF-AF98-053BA29BA053}">
      <dgm:prSet/>
      <dgm:spPr/>
      <dgm:t>
        <a:bodyPr/>
        <a:lstStyle/>
        <a:p>
          <a:endParaRPr lang="es-ES"/>
        </a:p>
      </dgm:t>
    </dgm:pt>
    <dgm:pt modelId="{787F538D-1B11-4105-AD30-490319B52A0D}" type="sibTrans" cxnId="{97C47E83-77B0-49AF-AF98-053BA29BA053}">
      <dgm:prSet/>
      <dgm:spPr/>
      <dgm:t>
        <a:bodyPr/>
        <a:lstStyle/>
        <a:p>
          <a:endParaRPr lang="es-ES"/>
        </a:p>
      </dgm:t>
    </dgm:pt>
    <dgm:pt modelId="{26EBCFD5-2F9E-490C-BF55-8F771622E7EF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F65172FD-485F-4C56-BAD6-9CF3B6E43116}" type="parTrans" cxnId="{8DB0487D-3256-46A3-9BF3-F8210C8E3281}">
      <dgm:prSet/>
      <dgm:spPr/>
      <dgm:t>
        <a:bodyPr/>
        <a:lstStyle/>
        <a:p>
          <a:endParaRPr lang="es-ES"/>
        </a:p>
      </dgm:t>
    </dgm:pt>
    <dgm:pt modelId="{4E239C07-E641-44F9-B2D3-213F0A814DFC}" type="sibTrans" cxnId="{8DB0487D-3256-46A3-9BF3-F8210C8E3281}">
      <dgm:prSet/>
      <dgm:spPr/>
      <dgm:t>
        <a:bodyPr/>
        <a:lstStyle/>
        <a:p>
          <a:endParaRPr lang="es-ES"/>
        </a:p>
      </dgm:t>
    </dgm:pt>
    <dgm:pt modelId="{808C56A5-6678-46E7-B1F5-E12C83044E18}">
      <dgm:prSet phldrT="[Texto]" custT="1"/>
      <dgm:spPr/>
      <dgm:t>
        <a:bodyPr/>
        <a:lstStyle/>
        <a:p>
          <a:r>
            <a:rPr lang="es-ES" sz="1800" dirty="0" smtClean="0"/>
            <a:t>Cuadernillo de </a:t>
          </a:r>
          <a:r>
            <a:rPr lang="es-ES" sz="1800" dirty="0" smtClean="0"/>
            <a:t>Jupyter</a:t>
          </a:r>
          <a:endParaRPr lang="es-ES" sz="1800" dirty="0"/>
        </a:p>
      </dgm:t>
    </dgm:pt>
    <dgm:pt modelId="{026C6363-8A94-4DAD-85A7-44BA98BF5ED6}" type="parTrans" cxnId="{423EB647-9E4C-434D-B8D7-6A2FB016E480}">
      <dgm:prSet/>
      <dgm:spPr/>
      <dgm:t>
        <a:bodyPr/>
        <a:lstStyle/>
        <a:p>
          <a:endParaRPr lang="es-ES"/>
        </a:p>
      </dgm:t>
    </dgm:pt>
    <dgm:pt modelId="{3AACA38C-30EF-48E5-8ABC-CBA5D43D856B}" type="sibTrans" cxnId="{423EB647-9E4C-434D-B8D7-6A2FB016E480}">
      <dgm:prSet/>
      <dgm:spPr/>
      <dgm:t>
        <a:bodyPr/>
        <a:lstStyle/>
        <a:p>
          <a:endParaRPr lang="es-ES"/>
        </a:p>
      </dgm:t>
    </dgm:pt>
    <dgm:pt modelId="{6F2AC1DE-1ADB-44F0-BCF9-AB5D904B42CD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seguimiento autónomo de carreteras con un dron</a:t>
          </a:r>
          <a:endParaRPr lang="es-ES" sz="2400" b="1" dirty="0"/>
        </a:p>
      </dgm:t>
    </dgm:pt>
    <dgm:pt modelId="{ED06112E-7E00-44D5-BE54-E25293A3D4B3}" type="parTrans" cxnId="{D46D2B17-AE16-45E3-9255-B1BAFEBA8E42}">
      <dgm:prSet/>
      <dgm:spPr/>
      <dgm:t>
        <a:bodyPr/>
        <a:lstStyle/>
        <a:p>
          <a:endParaRPr lang="es-ES"/>
        </a:p>
      </dgm:t>
    </dgm:pt>
    <dgm:pt modelId="{DFA5FF83-786D-4FDA-935F-44CA84FD775C}" type="sibTrans" cxnId="{D46D2B17-AE16-45E3-9255-B1BAFEBA8E42}">
      <dgm:prSet/>
      <dgm:spPr/>
      <dgm:t>
        <a:bodyPr/>
        <a:lstStyle/>
        <a:p>
          <a:endParaRPr lang="es-ES"/>
        </a:p>
      </dgm:t>
    </dgm:pt>
    <dgm:pt modelId="{C8408123-5B3B-4869-9EC4-8ED0669BE0A7}">
      <dgm:prSet phldrT="[Texto]" custT="1"/>
      <dgm:spPr/>
      <dgm:t>
        <a:bodyPr/>
        <a:lstStyle/>
        <a:p>
          <a:r>
            <a:rPr lang="es-ES" sz="1800" dirty="0" smtClean="0"/>
            <a:t>Integración de Px4, MAVLink, MavROS y JdeRobot</a:t>
          </a:r>
          <a:endParaRPr lang="es-ES" sz="1800" dirty="0"/>
        </a:p>
      </dgm:t>
    </dgm:pt>
    <dgm:pt modelId="{BE3ADE49-3EBB-4BA8-AC0D-C381A6DEAAA2}" type="parTrans" cxnId="{DDCDCB38-8D82-43D4-9D72-18DB68EFD4DD}">
      <dgm:prSet/>
      <dgm:spPr/>
      <dgm:t>
        <a:bodyPr/>
        <a:lstStyle/>
        <a:p>
          <a:endParaRPr lang="es-ES"/>
        </a:p>
      </dgm:t>
    </dgm:pt>
    <dgm:pt modelId="{FDA97368-9BAD-4284-88C2-A9B1D35B9D3B}" type="sibTrans" cxnId="{DDCDCB38-8D82-43D4-9D72-18DB68EFD4DD}">
      <dgm:prSet/>
      <dgm:spPr/>
      <dgm:t>
        <a:bodyPr/>
        <a:lstStyle/>
        <a:p>
          <a:endParaRPr lang="es-ES"/>
        </a:p>
      </dgm:t>
    </dgm:pt>
    <dgm:pt modelId="{1B52EF02-7075-45CE-894B-24353F4762F9}">
      <dgm:prSet phldrT="[Texto]" custT="1"/>
      <dgm:spPr/>
      <dgm:t>
        <a:bodyPr/>
        <a:lstStyle/>
        <a:p>
          <a:r>
            <a:rPr lang="es-ES" sz="1800" dirty="0" smtClean="0"/>
            <a:t>Desarrollo del nodo </a:t>
          </a:r>
          <a:r>
            <a:rPr lang="es-ES" sz="1800" dirty="0" smtClean="0"/>
            <a:t>ROS</a:t>
          </a:r>
          <a:endParaRPr lang="es-ES" sz="1800" dirty="0"/>
        </a:p>
      </dgm:t>
    </dgm:pt>
    <dgm:pt modelId="{0BCC81D8-428A-4212-8BD5-F09A6F6E31C5}" type="parTrans" cxnId="{52B82B5F-83E7-4CBD-9018-0C2FE054F15C}">
      <dgm:prSet/>
      <dgm:spPr/>
      <dgm:t>
        <a:bodyPr/>
        <a:lstStyle/>
        <a:p>
          <a:endParaRPr lang="es-ES"/>
        </a:p>
      </dgm:t>
    </dgm:pt>
    <dgm:pt modelId="{2839B250-95A1-411A-A4B8-37B948ABEB97}" type="sibTrans" cxnId="{52B82B5F-83E7-4CBD-9018-0C2FE054F15C}">
      <dgm:prSet/>
      <dgm:spPr/>
      <dgm:t>
        <a:bodyPr/>
        <a:lstStyle/>
        <a:p>
          <a:endParaRPr lang="es-ES"/>
        </a:p>
      </dgm:t>
    </dgm:pt>
    <dgm:pt modelId="{E35ADB97-7098-400B-9386-82C59C33C4B9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34ABDECD-707A-441F-BDBC-8ED8B9812AE5}" type="parTrans" cxnId="{8330F1FA-8E1B-425B-9195-4BDCB9353CCB}">
      <dgm:prSet/>
      <dgm:spPr/>
      <dgm:t>
        <a:bodyPr/>
        <a:lstStyle/>
        <a:p>
          <a:endParaRPr lang="es-ES"/>
        </a:p>
      </dgm:t>
    </dgm:pt>
    <dgm:pt modelId="{44DA6E9A-495F-4547-81AA-DD1E32AC3105}" type="sibTrans" cxnId="{8330F1FA-8E1B-425B-9195-4BDCB9353CCB}">
      <dgm:prSet/>
      <dgm:spPr/>
      <dgm:t>
        <a:bodyPr/>
        <a:lstStyle/>
        <a:p>
          <a:endParaRPr lang="es-ES"/>
        </a:p>
      </dgm:t>
    </dgm:pt>
    <dgm:pt modelId="{C84D03F7-2492-4448-9BA8-B94DFC520C53}">
      <dgm:prSet phldrT="[Texto]" custT="1"/>
      <dgm:spPr/>
      <dgm:t>
        <a:bodyPr/>
        <a:lstStyle/>
        <a:p>
          <a:r>
            <a:rPr lang="es-ES" sz="1800" dirty="0" smtClean="0"/>
            <a:t>Cuadernillo de Jupyter</a:t>
          </a:r>
          <a:endParaRPr lang="es-ES" sz="1800" dirty="0"/>
        </a:p>
      </dgm:t>
    </dgm:pt>
    <dgm:pt modelId="{81B4DC4E-09F4-4F03-BDB1-7E893A458A92}" type="parTrans" cxnId="{6FEC79FB-E46A-4E60-98B4-7AA482E81FDE}">
      <dgm:prSet/>
      <dgm:spPr/>
      <dgm:t>
        <a:bodyPr/>
        <a:lstStyle/>
        <a:p>
          <a:endParaRPr lang="es-ES"/>
        </a:p>
      </dgm:t>
    </dgm:pt>
    <dgm:pt modelId="{52FBC1B1-AA85-45E6-8876-C2CF7EA1A1C9}" type="sibTrans" cxnId="{6FEC79FB-E46A-4E60-98B4-7AA482E81FDE}">
      <dgm:prSet/>
      <dgm:spPr/>
      <dgm:t>
        <a:bodyPr/>
        <a:lstStyle/>
        <a:p>
          <a:endParaRPr lang="es-ES"/>
        </a:p>
      </dgm:t>
    </dgm:pt>
    <dgm:pt modelId="{5039D1FA-82E5-4BE9-A5A9-0EFAC2E1EB2C}" type="pres">
      <dgm:prSet presAssocID="{986304E1-5A54-479A-AC43-C2D018E681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2EA7FEB-1B1A-4239-BD8E-A0DA87858079}" type="pres">
      <dgm:prSet presAssocID="{77B6280D-DD94-4DE5-9F0C-37F320A19C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65FE1-A571-47E3-B98A-84C23E489F2B}" type="pres">
      <dgm:prSet presAssocID="{77B6280D-DD94-4DE5-9F0C-37F320A19C4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A1CB66-439F-4A27-9DA2-44FF68FDCF53}" type="pres">
      <dgm:prSet presAssocID="{6F2AC1DE-1ADB-44F0-BCF9-AB5D904B42CD}" presName="parentText" presStyleLbl="node1" presStyleIdx="1" presStyleCnt="2" custLinFactNeighborX="375" custLinFactNeighborY="-8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EAD30-9E21-40A4-8EB2-BD51E14A4212}" type="pres">
      <dgm:prSet presAssocID="{6F2AC1DE-1ADB-44F0-BCF9-AB5D904B42C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2B82B5F-83E7-4CBD-9018-0C2FE054F15C}" srcId="{6F2AC1DE-1ADB-44F0-BCF9-AB5D904B42CD}" destId="{1B52EF02-7075-45CE-894B-24353F4762F9}" srcOrd="1" destOrd="0" parTransId="{0BCC81D8-428A-4212-8BD5-F09A6F6E31C5}" sibTransId="{2839B250-95A1-411A-A4B8-37B948ABEB97}"/>
    <dgm:cxn modelId="{BE145B64-AF32-4440-8683-68E071C1E452}" type="presOf" srcId="{26EBCFD5-2F9E-490C-BF55-8F771622E7EF}" destId="{3B365FE1-A571-47E3-B98A-84C23E489F2B}" srcOrd="0" destOrd="2" presId="urn:microsoft.com/office/officeart/2005/8/layout/vList2"/>
    <dgm:cxn modelId="{97C47E83-77B0-49AF-AF98-053BA29BA053}" srcId="{77B6280D-DD94-4DE5-9F0C-37F320A19C46}" destId="{6DB686EB-F714-49B4-847B-F3358E1F4DB2}" srcOrd="1" destOrd="0" parTransId="{F313F9FE-FB14-4723-852A-721842006332}" sibTransId="{787F538D-1B11-4105-AD30-490319B52A0D}"/>
    <dgm:cxn modelId="{D46D2B17-AE16-45E3-9255-B1BAFEBA8E42}" srcId="{986304E1-5A54-479A-AC43-C2D018E681D7}" destId="{6F2AC1DE-1ADB-44F0-BCF9-AB5D904B42CD}" srcOrd="1" destOrd="0" parTransId="{ED06112E-7E00-44D5-BE54-E25293A3D4B3}" sibTransId="{DFA5FF83-786D-4FDA-935F-44CA84FD775C}"/>
    <dgm:cxn modelId="{E47DDD9C-7BE9-4690-8BBC-CE9B0183FFB9}" type="presOf" srcId="{986304E1-5A54-479A-AC43-C2D018E681D7}" destId="{5039D1FA-82E5-4BE9-A5A9-0EFAC2E1EB2C}" srcOrd="0" destOrd="0" presId="urn:microsoft.com/office/officeart/2005/8/layout/vList2"/>
    <dgm:cxn modelId="{8DB0487D-3256-46A3-9BF3-F8210C8E3281}" srcId="{77B6280D-DD94-4DE5-9F0C-37F320A19C46}" destId="{26EBCFD5-2F9E-490C-BF55-8F771622E7EF}" srcOrd="2" destOrd="0" parTransId="{F65172FD-485F-4C56-BAD6-9CF3B6E43116}" sibTransId="{4E239C07-E641-44F9-B2D3-213F0A814DFC}"/>
    <dgm:cxn modelId="{92032D41-E414-4712-A3DB-85C6AD816034}" type="presOf" srcId="{F4E5391C-0AAE-432F-B8C5-E67FBD5A208E}" destId="{3B365FE1-A571-47E3-B98A-84C23E489F2B}" srcOrd="0" destOrd="0" presId="urn:microsoft.com/office/officeart/2005/8/layout/vList2"/>
    <dgm:cxn modelId="{6FB4CCFC-6F6D-4046-A305-4ECC8AD4F8BD}" srcId="{77B6280D-DD94-4DE5-9F0C-37F320A19C46}" destId="{F4E5391C-0AAE-432F-B8C5-E67FBD5A208E}" srcOrd="0" destOrd="0" parTransId="{C0EB4EDC-7F9E-427C-AB92-B50F0DE847E2}" sibTransId="{CD562A48-4933-43E0-BEAB-9346C96FE785}"/>
    <dgm:cxn modelId="{6FEC79FB-E46A-4E60-98B4-7AA482E81FDE}" srcId="{6F2AC1DE-1ADB-44F0-BCF9-AB5D904B42CD}" destId="{C84D03F7-2492-4448-9BA8-B94DFC520C53}" srcOrd="3" destOrd="0" parTransId="{81B4DC4E-09F4-4F03-BDB1-7E893A458A92}" sibTransId="{52FBC1B1-AA85-45E6-8876-C2CF7EA1A1C9}"/>
    <dgm:cxn modelId="{CE8D70CB-CB1B-473B-BFAD-9E81E3558130}" type="presOf" srcId="{1B52EF02-7075-45CE-894B-24353F4762F9}" destId="{518EAD30-9E21-40A4-8EB2-BD51E14A4212}" srcOrd="0" destOrd="1" presId="urn:microsoft.com/office/officeart/2005/8/layout/vList2"/>
    <dgm:cxn modelId="{4BB334C5-2F46-4569-9BD6-27C70D74797A}" type="presOf" srcId="{C84D03F7-2492-4448-9BA8-B94DFC520C53}" destId="{518EAD30-9E21-40A4-8EB2-BD51E14A4212}" srcOrd="0" destOrd="3" presId="urn:microsoft.com/office/officeart/2005/8/layout/vList2"/>
    <dgm:cxn modelId="{0119A9AD-8FF4-4390-B367-7FAB33C6816F}" type="presOf" srcId="{C8408123-5B3B-4869-9EC4-8ED0669BE0A7}" destId="{518EAD30-9E21-40A4-8EB2-BD51E14A4212}" srcOrd="0" destOrd="0" presId="urn:microsoft.com/office/officeart/2005/8/layout/vList2"/>
    <dgm:cxn modelId="{AAEF6044-9527-492D-98E2-06ADDC926BD5}" srcId="{986304E1-5A54-479A-AC43-C2D018E681D7}" destId="{77B6280D-DD94-4DE5-9F0C-37F320A19C46}" srcOrd="0" destOrd="0" parTransId="{4E1E6F3D-4F17-47E7-A1FF-146FF36479A1}" sibTransId="{782DC87D-A797-4954-A414-6E9055C50F88}"/>
    <dgm:cxn modelId="{DDCDCB38-8D82-43D4-9D72-18DB68EFD4DD}" srcId="{6F2AC1DE-1ADB-44F0-BCF9-AB5D904B42CD}" destId="{C8408123-5B3B-4869-9EC4-8ED0669BE0A7}" srcOrd="0" destOrd="0" parTransId="{BE3ADE49-3EBB-4BA8-AC0D-C381A6DEAAA2}" sibTransId="{FDA97368-9BAD-4284-88C2-A9B1D35B9D3B}"/>
    <dgm:cxn modelId="{423EB647-9E4C-434D-B8D7-6A2FB016E480}" srcId="{77B6280D-DD94-4DE5-9F0C-37F320A19C46}" destId="{808C56A5-6678-46E7-B1F5-E12C83044E18}" srcOrd="3" destOrd="0" parTransId="{026C6363-8A94-4DAD-85A7-44BA98BF5ED6}" sibTransId="{3AACA38C-30EF-48E5-8ABC-CBA5D43D856B}"/>
    <dgm:cxn modelId="{5D1BAF79-44A7-4F6E-B1F4-2ADB6936B868}" type="presOf" srcId="{808C56A5-6678-46E7-B1F5-E12C83044E18}" destId="{3B365FE1-A571-47E3-B98A-84C23E489F2B}" srcOrd="0" destOrd="3" presId="urn:microsoft.com/office/officeart/2005/8/layout/vList2"/>
    <dgm:cxn modelId="{B74A41C5-3774-4502-941C-E4D774240EA5}" type="presOf" srcId="{E35ADB97-7098-400B-9386-82C59C33C4B9}" destId="{518EAD30-9E21-40A4-8EB2-BD51E14A4212}" srcOrd="0" destOrd="2" presId="urn:microsoft.com/office/officeart/2005/8/layout/vList2"/>
    <dgm:cxn modelId="{0BA89094-C096-4B89-AC36-CA5BA6B7E01A}" type="presOf" srcId="{6DB686EB-F714-49B4-847B-F3358E1F4DB2}" destId="{3B365FE1-A571-47E3-B98A-84C23E489F2B}" srcOrd="0" destOrd="1" presId="urn:microsoft.com/office/officeart/2005/8/layout/vList2"/>
    <dgm:cxn modelId="{8330F1FA-8E1B-425B-9195-4BDCB9353CCB}" srcId="{6F2AC1DE-1ADB-44F0-BCF9-AB5D904B42CD}" destId="{E35ADB97-7098-400B-9386-82C59C33C4B9}" srcOrd="2" destOrd="0" parTransId="{34ABDECD-707A-441F-BDBC-8ED8B9812AE5}" sibTransId="{44DA6E9A-495F-4547-81AA-DD1E32AC3105}"/>
    <dgm:cxn modelId="{C9741D84-CD0F-400F-9DA4-1AAB42EFEDF1}" type="presOf" srcId="{6F2AC1DE-1ADB-44F0-BCF9-AB5D904B42CD}" destId="{34A1CB66-439F-4A27-9DA2-44FF68FDCF53}" srcOrd="0" destOrd="0" presId="urn:microsoft.com/office/officeart/2005/8/layout/vList2"/>
    <dgm:cxn modelId="{D2DFDCD9-0EBF-44B4-AC31-36C11549EC96}" type="presOf" srcId="{77B6280D-DD94-4DE5-9F0C-37F320A19C46}" destId="{F2EA7FEB-1B1A-4239-BD8E-A0DA87858079}" srcOrd="0" destOrd="0" presId="urn:microsoft.com/office/officeart/2005/8/layout/vList2"/>
    <dgm:cxn modelId="{C29E378B-5D10-4859-9C76-8E1D7E2A17CC}" type="presParOf" srcId="{5039D1FA-82E5-4BE9-A5A9-0EFAC2E1EB2C}" destId="{F2EA7FEB-1B1A-4239-BD8E-A0DA87858079}" srcOrd="0" destOrd="0" presId="urn:microsoft.com/office/officeart/2005/8/layout/vList2"/>
    <dgm:cxn modelId="{3ECB30A4-3C1B-4403-B621-E0B5B3A2D9D1}" type="presParOf" srcId="{5039D1FA-82E5-4BE9-A5A9-0EFAC2E1EB2C}" destId="{3B365FE1-A571-47E3-B98A-84C23E489F2B}" srcOrd="1" destOrd="0" presId="urn:microsoft.com/office/officeart/2005/8/layout/vList2"/>
    <dgm:cxn modelId="{78D102BC-AC55-491B-B06A-158548E07D3A}" type="presParOf" srcId="{5039D1FA-82E5-4BE9-A5A9-0EFAC2E1EB2C}" destId="{34A1CB66-439F-4A27-9DA2-44FF68FDCF53}" srcOrd="2" destOrd="0" presId="urn:microsoft.com/office/officeart/2005/8/layout/vList2"/>
    <dgm:cxn modelId="{A360565C-1051-4A90-A456-D86C3314392A}" type="presParOf" srcId="{5039D1FA-82E5-4BE9-A5A9-0EFAC2E1EB2C}" destId="{518EAD30-9E21-40A4-8EB2-BD51E14A421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16BD5-FFA8-4876-AEB0-387856E9466E}">
      <dsp:nvSpPr>
        <dsp:cNvPr id="0" name=""/>
        <dsp:cNvSpPr/>
      </dsp:nvSpPr>
      <dsp:spPr>
        <a:xfrm>
          <a:off x="1143890" y="311795"/>
          <a:ext cx="4029362" cy="4029362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Software</a:t>
          </a:r>
          <a:endParaRPr lang="es-ES" sz="2200" b="1" kern="1200" dirty="0"/>
        </a:p>
      </dsp:txBody>
      <dsp:txXfrm>
        <a:off x="3267460" y="1165636"/>
        <a:ext cx="1439058" cy="1199215"/>
      </dsp:txXfrm>
    </dsp:sp>
    <dsp:sp modelId="{7D9EAF4F-C3C6-4AD6-8C42-350E40FE3D56}">
      <dsp:nvSpPr>
        <dsp:cNvPr id="0" name=""/>
        <dsp:cNvSpPr/>
      </dsp:nvSpPr>
      <dsp:spPr>
        <a:xfrm>
          <a:off x="1060905" y="455701"/>
          <a:ext cx="4029362" cy="4029362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Robot</a:t>
          </a:r>
          <a:endParaRPr lang="es-ES" sz="2200" b="1" kern="1200" dirty="0"/>
        </a:p>
      </dsp:txBody>
      <dsp:txXfrm>
        <a:off x="2020277" y="3069990"/>
        <a:ext cx="2158587" cy="1055309"/>
      </dsp:txXfrm>
    </dsp:sp>
    <dsp:sp modelId="{90A7C5EF-F6CA-45DB-AD9B-9CDC48D67440}">
      <dsp:nvSpPr>
        <dsp:cNvPr id="0" name=""/>
        <dsp:cNvSpPr/>
      </dsp:nvSpPr>
      <dsp:spPr>
        <a:xfrm>
          <a:off x="977919" y="311795"/>
          <a:ext cx="4029362" cy="402936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Hardware</a:t>
          </a:r>
          <a:endParaRPr lang="es-ES" sz="2200" b="1" kern="1200" dirty="0"/>
        </a:p>
      </dsp:txBody>
      <dsp:txXfrm>
        <a:off x="1444654" y="1165636"/>
        <a:ext cx="1439058" cy="1199215"/>
      </dsp:txXfrm>
    </dsp:sp>
    <dsp:sp modelId="{5916C2EC-3B72-42FA-9840-C60F4723F4AB}">
      <dsp:nvSpPr>
        <dsp:cNvPr id="0" name=""/>
        <dsp:cNvSpPr/>
      </dsp:nvSpPr>
      <dsp:spPr>
        <a:xfrm>
          <a:off x="894786" y="62359"/>
          <a:ext cx="4528235" cy="45282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0A181-BEF2-4134-B834-C648E58C63C4}">
      <dsp:nvSpPr>
        <dsp:cNvPr id="0" name=""/>
        <dsp:cNvSpPr/>
      </dsp:nvSpPr>
      <dsp:spPr>
        <a:xfrm>
          <a:off x="811468" y="206010"/>
          <a:ext cx="4528235" cy="45282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A491F-2493-4C3C-91CB-28F42BE3F5EE}">
      <dsp:nvSpPr>
        <dsp:cNvPr id="0" name=""/>
        <dsp:cNvSpPr/>
      </dsp:nvSpPr>
      <dsp:spPr>
        <a:xfrm>
          <a:off x="728150" y="62359"/>
          <a:ext cx="4528235" cy="45282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F5-25BC-4FAB-920B-A73BE4454395}">
      <dsp:nvSpPr>
        <dsp:cNvPr id="0" name=""/>
        <dsp:cNvSpPr/>
      </dsp:nvSpPr>
      <dsp:spPr>
        <a:xfrm rot="5400000">
          <a:off x="4908305" y="-1858462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Visión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Odometría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Control de </a:t>
          </a:r>
          <a:r>
            <a:rPr lang="es-ES" sz="2000" u="none" kern="1200" dirty="0" smtClean="0">
              <a:solidFill>
                <a:schemeClr val="tx1"/>
              </a:solidFill>
            </a:rPr>
            <a:t>movimiento</a:t>
          </a:r>
          <a:endParaRPr lang="es-ES" sz="2000" u="none" kern="1200" dirty="0">
            <a:solidFill>
              <a:schemeClr val="tx1"/>
            </a:solidFill>
          </a:endParaRPr>
        </a:p>
      </dsp:txBody>
      <dsp:txXfrm rot="-5400000">
        <a:off x="2903595" y="202510"/>
        <a:ext cx="5105684" cy="1040001"/>
      </dsp:txXfrm>
    </dsp:sp>
    <dsp:sp modelId="{740B573F-C1EB-444D-8FF5-3F14937ABBF8}">
      <dsp:nvSpPr>
        <dsp:cNvPr id="0" name=""/>
        <dsp:cNvSpPr/>
      </dsp:nvSpPr>
      <dsp:spPr>
        <a:xfrm>
          <a:off x="0" y="2182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Aplicaciones</a:t>
          </a:r>
          <a:endParaRPr lang="es-ES" sz="2900" b="1" kern="1200" dirty="0"/>
        </a:p>
      </dsp:txBody>
      <dsp:txXfrm>
        <a:off x="70327" y="72509"/>
        <a:ext cx="2762940" cy="1300002"/>
      </dsp:txXfrm>
    </dsp:sp>
    <dsp:sp modelId="{1496E329-7DE3-42A8-A905-33E50BA4CF43}">
      <dsp:nvSpPr>
        <dsp:cNvPr id="0" name=""/>
        <dsp:cNvSpPr/>
      </dsp:nvSpPr>
      <dsp:spPr>
        <a:xfrm rot="5400000">
          <a:off x="4906882" y="-345773"/>
          <a:ext cx="1155371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Depuración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Conexiones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Capacidades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1713915"/>
        <a:ext cx="5105545" cy="1042569"/>
      </dsp:txXfrm>
    </dsp:sp>
    <dsp:sp modelId="{40CE35DF-BA10-4C8F-8B80-26F7CE0BCD2E}">
      <dsp:nvSpPr>
        <dsp:cNvPr id="0" name=""/>
        <dsp:cNvSpPr/>
      </dsp:nvSpPr>
      <dsp:spPr>
        <a:xfrm>
          <a:off x="0" y="1514871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Middleware</a:t>
          </a:r>
          <a:endParaRPr lang="es-ES" sz="2900" b="1" kern="1200" dirty="0"/>
        </a:p>
      </dsp:txBody>
      <dsp:txXfrm>
        <a:off x="70327" y="1585198"/>
        <a:ext cx="2762940" cy="1300002"/>
      </dsp:txXfrm>
    </dsp:sp>
    <dsp:sp modelId="{58BBA16B-48EF-46E6-9CD8-EB12ADFCFF42}">
      <dsp:nvSpPr>
        <dsp:cNvPr id="0" name=""/>
        <dsp:cNvSpPr/>
      </dsp:nvSpPr>
      <dsp:spPr>
        <a:xfrm rot="5400000">
          <a:off x="4908305" y="1166915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Errores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Pruebas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Costes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3227887"/>
        <a:ext cx="5105684" cy="1040001"/>
      </dsp:txXfrm>
    </dsp:sp>
    <dsp:sp modelId="{3DCDD234-218A-46A6-98C2-4D61C7F4046F}">
      <dsp:nvSpPr>
        <dsp:cNvPr id="0" name=""/>
        <dsp:cNvSpPr/>
      </dsp:nvSpPr>
      <dsp:spPr>
        <a:xfrm>
          <a:off x="0" y="3027560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Simuladores</a:t>
          </a:r>
          <a:endParaRPr lang="es-ES" sz="2900" b="1" kern="1200" dirty="0"/>
        </a:p>
      </dsp:txBody>
      <dsp:txXfrm>
        <a:off x="70327" y="3097887"/>
        <a:ext cx="2762940" cy="1300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288E4-7ECF-4DCF-AE4B-1916EB6B60A2}">
      <dsp:nvSpPr>
        <dsp:cNvPr id="0" name=""/>
        <dsp:cNvSpPr/>
      </dsp:nvSpPr>
      <dsp:spPr>
        <a:xfrm>
          <a:off x="1016577" y="205994"/>
          <a:ext cx="2563482" cy="2563482"/>
        </a:xfrm>
        <a:prstGeom prst="pie">
          <a:avLst>
            <a:gd name="adj1" fmla="val 16200000"/>
            <a:gd name="adj2" fmla="val 18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NODO ROS</a:t>
          </a:r>
          <a:endParaRPr lang="es-ES" sz="1600" b="1" kern="1200" dirty="0"/>
        </a:p>
      </dsp:txBody>
      <dsp:txXfrm>
        <a:off x="2410318" y="679017"/>
        <a:ext cx="869753" cy="854494"/>
      </dsp:txXfrm>
    </dsp:sp>
    <dsp:sp modelId="{5DCA8EA3-074D-4BE1-B2CC-449EBE788CC7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1800000"/>
            <a:gd name="adj2" fmla="val 90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PYTHON</a:t>
          </a:r>
          <a:endParaRPr lang="es-ES" sz="1600" b="1" kern="1200" dirty="0"/>
        </a:p>
      </dsp:txBody>
      <dsp:txXfrm>
        <a:off x="1586341" y="1899723"/>
        <a:ext cx="1159670" cy="793458"/>
      </dsp:txXfrm>
    </dsp:sp>
    <dsp:sp modelId="{8422A81E-361E-43E6-862B-5BE3F07E4F22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9000000"/>
            <a:gd name="adj2" fmla="val 162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GAZEBO</a:t>
          </a:r>
          <a:endParaRPr lang="es-ES" sz="1600" b="1" kern="1200" dirty="0"/>
        </a:p>
      </dsp:txBody>
      <dsp:txXfrm>
        <a:off x="1159094" y="785829"/>
        <a:ext cx="869753" cy="8544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77EADA1D-2FE0-4884-863A-5D753C3104F7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ROS topics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A54A797B-A8A9-4C6A-AABA-5F5C7DED806B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Fórmula-1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51BC51D2-EB81-46E4-A365-29928059FBC2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1286" y="1494"/>
          <a:ext cx="8710394" cy="1116596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Nodo ROS</a:t>
          </a:r>
          <a:endParaRPr lang="es-ES" sz="4800" b="1" kern="1200" dirty="0"/>
        </a:p>
      </dsp:txBody>
      <dsp:txXfrm>
        <a:off x="33990" y="34198"/>
        <a:ext cx="8644986" cy="1051188"/>
      </dsp:txXfrm>
    </dsp:sp>
    <dsp:sp modelId="{1CF11F70-8DE9-4C39-B7D6-4FFC7947CC9C}">
      <dsp:nvSpPr>
        <dsp:cNvPr id="0" name=""/>
        <dsp:cNvSpPr/>
      </dsp:nvSpPr>
      <dsp:spPr>
        <a:xfrm>
          <a:off x="128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Sensores / Actuadores</a:t>
          </a:r>
          <a:endParaRPr lang="es-ES" sz="1400" b="1" kern="1200" dirty="0"/>
        </a:p>
      </dsp:txBody>
      <dsp:txXfrm>
        <a:off x="33990" y="1264080"/>
        <a:ext cx="1115182" cy="1051188"/>
      </dsp:txXfrm>
    </dsp:sp>
    <dsp:sp modelId="{0DAAD85F-7E23-4676-BD5E-8F237804A84E}">
      <dsp:nvSpPr>
        <dsp:cNvPr id="0" name=""/>
        <dsp:cNvSpPr/>
      </dsp:nvSpPr>
      <dsp:spPr>
        <a:xfrm>
          <a:off x="377" y="2463592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Drivers</a:t>
          </a:r>
          <a:endParaRPr lang="es-ES" sz="1400" b="1" kern="1200" dirty="0"/>
        </a:p>
      </dsp:txBody>
      <dsp:txXfrm>
        <a:off x="33081" y="2496296"/>
        <a:ext cx="1115182" cy="1051188"/>
      </dsp:txXfrm>
    </dsp:sp>
    <dsp:sp modelId="{B2C43E59-BB09-4E10-B976-A361610F7C99}">
      <dsp:nvSpPr>
        <dsp:cNvPr id="0" name=""/>
        <dsp:cNvSpPr/>
      </dsp:nvSpPr>
      <dsp:spPr>
        <a:xfrm>
          <a:off x="1286" y="3691140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ROS topics</a:t>
          </a:r>
          <a:endParaRPr lang="es-ES" sz="1400" b="1" kern="1200" dirty="0"/>
        </a:p>
      </dsp:txBody>
      <dsp:txXfrm>
        <a:off x="33990" y="3723844"/>
        <a:ext cx="1115182" cy="1051188"/>
      </dsp:txXfrm>
    </dsp:sp>
    <dsp:sp modelId="{86A5BECE-AC4E-4219-9711-3CC4DDBFECF8}">
      <dsp:nvSpPr>
        <dsp:cNvPr id="0" name=""/>
        <dsp:cNvSpPr/>
      </dsp:nvSpPr>
      <dsp:spPr>
        <a:xfrm>
          <a:off x="128104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Algoritmo</a:t>
          </a:r>
          <a:endParaRPr lang="es-ES" sz="1400" b="1" kern="1200" dirty="0"/>
        </a:p>
      </dsp:txBody>
      <dsp:txXfrm>
        <a:off x="1313750" y="1264080"/>
        <a:ext cx="1115182" cy="1051188"/>
      </dsp:txXfrm>
    </dsp:sp>
    <dsp:sp modelId="{FFB697DA-90E4-48B1-A181-4921766BFF39}">
      <dsp:nvSpPr>
        <dsp:cNvPr id="0" name=""/>
        <dsp:cNvSpPr/>
      </dsp:nvSpPr>
      <dsp:spPr>
        <a:xfrm>
          <a:off x="256080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Fichero principal</a:t>
          </a:r>
          <a:endParaRPr lang="es-ES" sz="1400" b="1" kern="1200" dirty="0"/>
        </a:p>
      </dsp:txBody>
      <dsp:txXfrm>
        <a:off x="2593510" y="1264080"/>
        <a:ext cx="1115182" cy="1051188"/>
      </dsp:txXfrm>
    </dsp:sp>
    <dsp:sp modelId="{EA3AF626-764A-4C41-890A-E71FE4F743BE}">
      <dsp:nvSpPr>
        <dsp:cNvPr id="0" name=""/>
        <dsp:cNvSpPr/>
      </dsp:nvSpPr>
      <dsp:spPr>
        <a:xfrm>
          <a:off x="3840566" y="1231376"/>
          <a:ext cx="4871114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smtClean="0"/>
            <a:t>Interfaz gráfica</a:t>
          </a:r>
          <a:endParaRPr lang="es-ES" sz="1400" b="1" kern="1200" dirty="0"/>
        </a:p>
      </dsp:txBody>
      <dsp:txXfrm>
        <a:off x="3873270" y="1264080"/>
        <a:ext cx="4805706" cy="1051188"/>
      </dsp:txXfrm>
    </dsp:sp>
    <dsp:sp modelId="{651106AA-CFC8-4EFD-8D6B-F9CB96883E2A}">
      <dsp:nvSpPr>
        <dsp:cNvPr id="0" name=""/>
        <dsp:cNvSpPr/>
      </dsp:nvSpPr>
      <dsp:spPr>
        <a:xfrm>
          <a:off x="3840566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Visor de imágenes</a:t>
          </a:r>
          <a:endParaRPr lang="es-ES" sz="1400" b="1" kern="1200" dirty="0"/>
        </a:p>
      </dsp:txBody>
      <dsp:txXfrm>
        <a:off x="3873270" y="2493962"/>
        <a:ext cx="1115182" cy="1051188"/>
      </dsp:txXfrm>
    </dsp:sp>
    <dsp:sp modelId="{17F91E4F-F87D-49C7-93B8-52A18133FE7B}">
      <dsp:nvSpPr>
        <dsp:cNvPr id="0" name=""/>
        <dsp:cNvSpPr/>
      </dsp:nvSpPr>
      <dsp:spPr>
        <a:xfrm>
          <a:off x="5070741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Botones de control</a:t>
          </a:r>
          <a:endParaRPr lang="es-ES" sz="1400" b="1" kern="1200" dirty="0"/>
        </a:p>
      </dsp:txBody>
      <dsp:txXfrm>
        <a:off x="5103445" y="2493962"/>
        <a:ext cx="1115182" cy="1051188"/>
      </dsp:txXfrm>
    </dsp:sp>
    <dsp:sp modelId="{465A4DCD-B0AB-46CE-9AF3-3BF629633C27}">
      <dsp:nvSpPr>
        <dsp:cNvPr id="0" name=""/>
        <dsp:cNvSpPr/>
      </dsp:nvSpPr>
      <dsp:spPr>
        <a:xfrm>
          <a:off x="6300915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Mapa de telemetría</a:t>
          </a:r>
          <a:endParaRPr lang="es-ES" sz="1400" b="1" kern="1200" dirty="0"/>
        </a:p>
      </dsp:txBody>
      <dsp:txXfrm>
        <a:off x="6333619" y="2493962"/>
        <a:ext cx="1115182" cy="1051188"/>
      </dsp:txXfrm>
    </dsp:sp>
    <dsp:sp modelId="{2E37869D-945C-4DD8-A909-57FE765CF458}">
      <dsp:nvSpPr>
        <dsp:cNvPr id="0" name=""/>
        <dsp:cNvSpPr/>
      </dsp:nvSpPr>
      <dsp:spPr>
        <a:xfrm>
          <a:off x="7531090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Lector de tiempos</a:t>
          </a:r>
          <a:endParaRPr lang="es-ES" sz="1400" b="1" kern="1200" dirty="0"/>
        </a:p>
      </dsp:txBody>
      <dsp:txXfrm>
        <a:off x="7563794" y="2493962"/>
        <a:ext cx="1115182" cy="1051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1B7F062B-B022-4EE0-AD0D-D1010772165A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MavROS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81E0A3CC-1DF9-4B4E-8E87-ECDBC2E09702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Px4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C1A41423-05E7-49AA-8718-DA020C0F74D5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32" y="2106"/>
          <a:ext cx="6763886" cy="1134208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900" b="1" kern="1200" dirty="0" smtClean="0"/>
            <a:t>Nodo ROS</a:t>
          </a:r>
          <a:endParaRPr lang="es-ES" sz="4900" b="1" kern="1200" dirty="0"/>
        </a:p>
      </dsp:txBody>
      <dsp:txXfrm>
        <a:off x="35652" y="35326"/>
        <a:ext cx="6697446" cy="1067768"/>
      </dsp:txXfrm>
    </dsp:sp>
    <dsp:sp modelId="{19BFA5F2-F190-4482-9230-1415470B93D9}">
      <dsp:nvSpPr>
        <dsp:cNvPr id="0" name=""/>
        <dsp:cNvSpPr/>
      </dsp:nvSpPr>
      <dsp:spPr>
        <a:xfrm>
          <a:off x="2432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Sensores / Actuadores</a:t>
          </a:r>
          <a:endParaRPr lang="es-ES" sz="1200" b="1" kern="1200" dirty="0"/>
        </a:p>
      </dsp:txBody>
      <dsp:txXfrm>
        <a:off x="33699" y="1256976"/>
        <a:ext cx="1004998" cy="1071674"/>
      </dsp:txXfrm>
    </dsp:sp>
    <dsp:sp modelId="{F71944A9-BE56-4E45-A3D9-E56D52509958}">
      <dsp:nvSpPr>
        <dsp:cNvPr id="0" name=""/>
        <dsp:cNvSpPr/>
      </dsp:nvSpPr>
      <dsp:spPr>
        <a:xfrm>
          <a:off x="2432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Drivers</a:t>
          </a:r>
          <a:endParaRPr lang="es-ES" sz="1100" b="1" kern="1200" dirty="0"/>
        </a:p>
      </dsp:txBody>
      <dsp:txXfrm>
        <a:off x="33699" y="2480580"/>
        <a:ext cx="1004998" cy="1071674"/>
      </dsp:txXfrm>
    </dsp:sp>
    <dsp:sp modelId="{6EE475DB-5BFB-48E4-B72C-55D9EF87C911}">
      <dsp:nvSpPr>
        <dsp:cNvPr id="0" name=""/>
        <dsp:cNvSpPr/>
      </dsp:nvSpPr>
      <dsp:spPr>
        <a:xfrm>
          <a:off x="2432" y="3672917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Rostopics</a:t>
          </a:r>
          <a:endParaRPr lang="es-ES" sz="1100" b="1" kern="1200" dirty="0"/>
        </a:p>
      </dsp:txBody>
      <dsp:txXfrm>
        <a:off x="33699" y="3704184"/>
        <a:ext cx="1004998" cy="1071674"/>
      </dsp:txXfrm>
    </dsp:sp>
    <dsp:sp modelId="{86A5BECE-AC4E-4219-9711-3CC4DDBFECF8}">
      <dsp:nvSpPr>
        <dsp:cNvPr id="0" name=""/>
        <dsp:cNvSpPr/>
      </dsp:nvSpPr>
      <dsp:spPr>
        <a:xfrm>
          <a:off x="1159637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Algoritmo</a:t>
          </a:r>
          <a:endParaRPr lang="es-ES" sz="1200" b="1" kern="1200" dirty="0"/>
        </a:p>
      </dsp:txBody>
      <dsp:txXfrm>
        <a:off x="1190904" y="1256976"/>
        <a:ext cx="1004998" cy="1071674"/>
      </dsp:txXfrm>
    </dsp:sp>
    <dsp:sp modelId="{FFEC984A-C7A8-4D5C-A722-A928F7C5986E}">
      <dsp:nvSpPr>
        <dsp:cNvPr id="0" name=""/>
        <dsp:cNvSpPr/>
      </dsp:nvSpPr>
      <dsp:spPr>
        <a:xfrm>
          <a:off x="2316843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Fichero principal</a:t>
          </a:r>
          <a:endParaRPr lang="es-ES" sz="1200" b="1" kern="1200" dirty="0"/>
        </a:p>
      </dsp:txBody>
      <dsp:txXfrm>
        <a:off x="2348110" y="1256976"/>
        <a:ext cx="1004998" cy="1071674"/>
      </dsp:txXfrm>
    </dsp:sp>
    <dsp:sp modelId="{19F153D4-05F3-4219-9B13-12A1DEC1C8A4}">
      <dsp:nvSpPr>
        <dsp:cNvPr id="0" name=""/>
        <dsp:cNvSpPr/>
      </dsp:nvSpPr>
      <dsp:spPr>
        <a:xfrm>
          <a:off x="3474048" y="1225709"/>
          <a:ext cx="3292270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smtClean="0"/>
            <a:t>Interfaz gráfica</a:t>
          </a:r>
          <a:endParaRPr lang="es-ES" sz="1200" b="1" kern="1200" dirty="0"/>
        </a:p>
      </dsp:txBody>
      <dsp:txXfrm>
        <a:off x="3507268" y="1258929"/>
        <a:ext cx="3225830" cy="1067768"/>
      </dsp:txXfrm>
    </dsp:sp>
    <dsp:sp modelId="{1FA98C09-623F-4091-AFD7-80DA53E62ECF}">
      <dsp:nvSpPr>
        <dsp:cNvPr id="0" name=""/>
        <dsp:cNvSpPr/>
      </dsp:nvSpPr>
      <dsp:spPr>
        <a:xfrm>
          <a:off x="3474048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Teleoperador</a:t>
          </a:r>
          <a:endParaRPr lang="es-ES" sz="1100" b="1" kern="1200" dirty="0"/>
        </a:p>
      </dsp:txBody>
      <dsp:txXfrm>
        <a:off x="3505315" y="2480580"/>
        <a:ext cx="1004998" cy="1071674"/>
      </dsp:txXfrm>
    </dsp:sp>
    <dsp:sp modelId="{6F59E6EE-3D7F-40CE-8A11-CF97656C7472}">
      <dsp:nvSpPr>
        <dsp:cNvPr id="0" name=""/>
        <dsp:cNvSpPr/>
      </dsp:nvSpPr>
      <dsp:spPr>
        <a:xfrm>
          <a:off x="4586417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Botones de Control</a:t>
          </a:r>
          <a:endParaRPr lang="es-ES" sz="1100" b="1" kern="1200" dirty="0"/>
        </a:p>
      </dsp:txBody>
      <dsp:txXfrm>
        <a:off x="4617684" y="2480580"/>
        <a:ext cx="1004998" cy="1071674"/>
      </dsp:txXfrm>
    </dsp:sp>
    <dsp:sp modelId="{EE0F1D98-3444-4A25-8053-605E2ACF0453}">
      <dsp:nvSpPr>
        <dsp:cNvPr id="0" name=""/>
        <dsp:cNvSpPr/>
      </dsp:nvSpPr>
      <dsp:spPr>
        <a:xfrm>
          <a:off x="5698786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Visor de imágenes</a:t>
          </a:r>
          <a:endParaRPr lang="es-ES" sz="1100" b="1" kern="1200" dirty="0"/>
        </a:p>
      </dsp:txBody>
      <dsp:txXfrm>
        <a:off x="5730053" y="2480580"/>
        <a:ext cx="1004998" cy="10716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A7FEB-1B1A-4239-BD8E-A0DA87858079}">
      <dsp:nvSpPr>
        <dsp:cNvPr id="0" name=""/>
        <dsp:cNvSpPr/>
      </dsp:nvSpPr>
      <dsp:spPr>
        <a:xfrm>
          <a:off x="0" y="9050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vuelta rápida de un Fórmula-1</a:t>
          </a:r>
          <a:endParaRPr lang="es-ES" sz="2400" kern="1200" dirty="0"/>
        </a:p>
      </dsp:txBody>
      <dsp:txXfrm>
        <a:off x="59399" y="68449"/>
        <a:ext cx="11293555" cy="1098002"/>
      </dsp:txXfrm>
    </dsp:sp>
    <dsp:sp modelId="{3B365FE1-A571-47E3-B98A-84C23E489F2B}">
      <dsp:nvSpPr>
        <dsp:cNvPr id="0" name=""/>
        <dsp:cNvSpPr/>
      </dsp:nvSpPr>
      <dsp:spPr>
        <a:xfrm>
          <a:off x="0" y="1225850"/>
          <a:ext cx="11412353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Creación del escenario y del modelo del 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</a:t>
          </a:r>
          <a:r>
            <a:rPr lang="es-ES" sz="1800" kern="1200" dirty="0" smtClean="0"/>
            <a:t>ROS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Cuadernillo de </a:t>
          </a:r>
          <a:r>
            <a:rPr lang="es-ES" sz="1800" kern="1200" dirty="0" smtClean="0"/>
            <a:t>Jupyter</a:t>
          </a:r>
          <a:endParaRPr lang="es-ES" sz="1800" kern="1200" dirty="0"/>
        </a:p>
      </dsp:txBody>
      <dsp:txXfrm>
        <a:off x="0" y="1225850"/>
        <a:ext cx="11412353" cy="1244587"/>
      </dsp:txXfrm>
    </dsp:sp>
    <dsp:sp modelId="{34A1CB66-439F-4A27-9DA2-44FF68FDCF53}">
      <dsp:nvSpPr>
        <dsp:cNvPr id="0" name=""/>
        <dsp:cNvSpPr/>
      </dsp:nvSpPr>
      <dsp:spPr>
        <a:xfrm>
          <a:off x="0" y="2469355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seguimiento autónomo de carreteras con un dron</a:t>
          </a:r>
          <a:endParaRPr lang="es-ES" sz="2400" b="1" kern="1200" dirty="0"/>
        </a:p>
      </dsp:txBody>
      <dsp:txXfrm>
        <a:off x="59399" y="2528754"/>
        <a:ext cx="11293555" cy="1098002"/>
      </dsp:txXfrm>
    </dsp:sp>
    <dsp:sp modelId="{518EAD30-9E21-40A4-8EB2-BD51E14A4212}">
      <dsp:nvSpPr>
        <dsp:cNvPr id="0" name=""/>
        <dsp:cNvSpPr/>
      </dsp:nvSpPr>
      <dsp:spPr>
        <a:xfrm>
          <a:off x="0" y="3687238"/>
          <a:ext cx="11412353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Integración de Px4, MAVLink, MavROS y JdeRobot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</a:t>
          </a:r>
          <a:r>
            <a:rPr lang="es-ES" sz="1800" kern="1200" dirty="0" smtClean="0"/>
            <a:t>ROS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Cuadernillo de Jupyter</a:t>
          </a:r>
          <a:endParaRPr lang="es-ES" sz="1800" kern="1200" dirty="0"/>
        </a:p>
      </dsp:txBody>
      <dsp:txXfrm>
        <a:off x="0" y="3687238"/>
        <a:ext cx="11412353" cy="124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36E3CA-1DBD-42C4-AC1E-5E5590A1C292}" type="datetime1">
              <a:rPr lang="es-ES" smtClean="0"/>
              <a:t>21/01/2019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A52D9BF-D574-4807-B36C-9E2A025BE826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0C550F-CEF2-44B1-BA26-DC5615A90858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E11EC53-F507-411E-9ADC-FBCFECE09D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E11EC53-F507-411E-9ADC-FBCFECE09D3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55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39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25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1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8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42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352F9-E341-48FB-8319-C38DECF5C66D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08BDA2-F463-4E22-954A-5DE30702CA02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9F6CFA-8D38-41EE-A6B6-F33DCBD4CD33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234620" cy="5588002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47128A-8384-4084-B9A9-8642E2648311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660F8D-0C05-4595-91DD-9B2C07C2C7C1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EA98EF-30D6-4B46-B22C-87DA191EAB02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8B1AB68-99EB-4562-8936-61D00C227004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15B2A-5F92-489B-9EBB-6EF131A221CB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C55486-2DE0-47C4-AEEB-A8432C9F6328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3AC0F7-77D0-46D9-9CEB-1DCEF6A63551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>
            <a:no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Rectángulo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5D2970-CAE3-450F-9E9B-CF64632AC546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0AC311-E020-4341-8011-9DA4933B0FE1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18D219AE-C020-4841-99A3-BE2B3496E5FF}" type="datetime1">
              <a:rPr lang="es-ES" noProof="0" smtClean="0"/>
              <a:pPr/>
              <a:t>21/01/2019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916" y="620688"/>
            <a:ext cx="9220200" cy="2147926"/>
          </a:xfrm>
        </p:spPr>
        <p:txBody>
          <a:bodyPr rtlCol="0"/>
          <a:lstStyle/>
          <a:p>
            <a:pPr rtl="0"/>
            <a:r>
              <a:rPr lang="es-ES" b="1" i="1" dirty="0" smtClean="0"/>
              <a:t>NUEVAS PRÁCTICAS DE ROBÓTICA EN EL ENTORNO DOCENTE Robotics-ACADEMY</a:t>
            </a:r>
            <a:endParaRPr lang="es-ES" b="1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168" y="3717032"/>
            <a:ext cx="5330180" cy="1800200"/>
          </a:xfrm>
        </p:spPr>
        <p:txBody>
          <a:bodyPr rtlCol="0">
            <a:normAutofit fontScale="85000" lnSpcReduction="20000"/>
          </a:bodyPr>
          <a:lstStyle/>
          <a:p>
            <a:pPr algn="l" rtl="0"/>
            <a:r>
              <a:rPr lang="es-ES" b="1" dirty="0" smtClean="0"/>
              <a:t>PABLO MORENO VERA</a:t>
            </a:r>
          </a:p>
          <a:p>
            <a:pPr algn="l" rtl="0"/>
            <a:endParaRPr lang="es-ES" sz="2000" dirty="0"/>
          </a:p>
          <a:p>
            <a:pPr algn="l" rtl="0"/>
            <a:r>
              <a:rPr lang="es-ES" sz="1800" b="1" dirty="0" smtClean="0"/>
              <a:t>UNIVERSIDAD REY JUAN CARLOS (FUENLABRADA)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DOBLE GRADO EN INGENIERIA DE LA TELECOMUNICACION Y ADMINISTRACION Y DIRECCION DE EMPRESAS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2017 - 2018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422004" y="2204864"/>
            <a:ext cx="7488833" cy="1795264"/>
          </a:xfrm>
        </p:spPr>
        <p:txBody>
          <a:bodyPr>
            <a:noAutofit/>
          </a:bodyPr>
          <a:lstStyle/>
          <a:p>
            <a:pPr lvl="0"/>
            <a:r>
              <a:rPr lang="es-ES" b="1" dirty="0"/>
              <a:t>Ejercicio de vuelta rápida de un Fórmula-1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304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53834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consecución de una vuelta cronometrada al circuito en el menor tiempo posible siguiendo la línea roja del asfalto.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50007619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1125860" y="3649177"/>
            <a:ext cx="3893239" cy="298877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5019099" y="3649177"/>
            <a:ext cx="1363345" cy="16246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019099" y="6222191"/>
            <a:ext cx="1365138" cy="4157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ROS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00879741"/>
              </p:ext>
            </p:extLst>
          </p:nvPr>
        </p:nvGraphicFramePr>
        <p:xfrm>
          <a:off x="1701923" y="1874441"/>
          <a:ext cx="8712968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3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Mapa de telemetría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8026" y="3369685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Representación del circuito y posición del robot y del coche más rápido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8026" y="4750034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Lector de tiempo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5110074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Cronometraje del robot y récord de tiempo del circuito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22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4563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6956" y="1874441"/>
            <a:ext cx="5167376" cy="463564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814492" y="1874441"/>
            <a:ext cx="5167376" cy="46356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2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82043" y="2204864"/>
            <a:ext cx="6624736" cy="1795264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/>
              <a:t>Ejercicio de </a:t>
            </a:r>
            <a:r>
              <a:rPr lang="es-ES" b="1" dirty="0" smtClean="0"/>
              <a:t>seguimiento autónomo de carreteras con un dron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782043" y="4437112"/>
            <a:ext cx="3886269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Con dron modelo iris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595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45913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detección y el seguimiento de una carretera con un dron.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38536716"/>
              </p:ext>
            </p:extLst>
          </p:nvPr>
        </p:nvGraphicFramePr>
        <p:xfrm>
          <a:off x="7102524" y="1556792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 doblada hacia arriba 3"/>
          <p:cNvSpPr/>
          <p:nvPr/>
        </p:nvSpPr>
        <p:spPr>
          <a:xfrm flipH="1" flipV="1">
            <a:off x="5758544" y="3055193"/>
            <a:ext cx="1224136" cy="5760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/>
          <p:cNvGrpSpPr/>
          <p:nvPr/>
        </p:nvGrpSpPr>
        <p:grpSpPr>
          <a:xfrm>
            <a:off x="5231307" y="3775273"/>
            <a:ext cx="1802200" cy="502517"/>
            <a:chOff x="0" y="2439308"/>
            <a:chExt cx="2382381" cy="1151820"/>
          </a:xfrm>
        </p:grpSpPr>
        <p:sp>
          <p:nvSpPr>
            <p:cNvPr id="11" name="Rectángulo redondeado 10"/>
            <p:cNvSpPr/>
            <p:nvPr/>
          </p:nvSpPr>
          <p:spPr>
            <a:xfrm>
              <a:off x="0" y="2439308"/>
              <a:ext cx="2382381" cy="1151820"/>
            </a:xfrm>
            <a:prstGeom prst="roundRect">
              <a:avLst>
                <a:gd name="adj" fmla="val 10000"/>
              </a:avLst>
            </a:prstGeom>
            <a:solidFill>
              <a:srgbClr val="FE34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uadroTexto 11"/>
            <p:cNvSpPr txBox="1"/>
            <p:nvPr/>
          </p:nvSpPr>
          <p:spPr>
            <a:xfrm>
              <a:off x="33736" y="2473044"/>
              <a:ext cx="2314909" cy="10843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700" b="1" kern="1200" dirty="0" smtClean="0"/>
                <a:t>MAVLink</a:t>
              </a:r>
              <a:endParaRPr lang="es-ES" sz="2700" b="1" kern="1200" dirty="0"/>
            </a:p>
          </p:txBody>
        </p:sp>
      </p:grpSp>
      <p:sp>
        <p:nvSpPr>
          <p:cNvPr id="14" name="Flecha doblada hacia arriba 13"/>
          <p:cNvSpPr/>
          <p:nvPr/>
        </p:nvSpPr>
        <p:spPr>
          <a:xfrm rot="16200000" flipH="1" flipV="1">
            <a:off x="6121702" y="4138434"/>
            <a:ext cx="577603" cy="1144352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53131" y="3343396"/>
            <a:ext cx="3749223" cy="295232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4202354" y="6296604"/>
            <a:ext cx="2900170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014292" y="5280277"/>
            <a:ext cx="2117841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197906" y="3349900"/>
            <a:ext cx="816386" cy="19156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ROS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3447137"/>
              </p:ext>
            </p:extLst>
          </p:nvPr>
        </p:nvGraphicFramePr>
        <p:xfrm>
          <a:off x="2422004" y="1874441"/>
          <a:ext cx="67687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6196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Teleoperador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7504" y="3369685"/>
            <a:ext cx="4320480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Controlador manual del movimiento del dron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7504" y="4380702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Sensores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4740742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Datos recogidos de los sensores del dron como altitud u oscilación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3947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078188" y="2780928"/>
            <a:ext cx="4032448" cy="643136"/>
          </a:xfrm>
        </p:spPr>
        <p:txBody>
          <a:bodyPr/>
          <a:lstStyle/>
          <a:p>
            <a:r>
              <a:rPr lang="es-ES" b="1" dirty="0" smtClean="0"/>
              <a:t>introducción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216255" y="4149080"/>
            <a:ext cx="5756313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Situación actual de la robótica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4563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6363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206956" y="2276872"/>
            <a:ext cx="3816424" cy="42484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50195" y="2276872"/>
            <a:ext cx="3816424" cy="42484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93434" y="2276872"/>
            <a:ext cx="3816424" cy="42484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3358108" y="2852936"/>
            <a:ext cx="5760640" cy="643136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Y resumen del trabajo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9301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9931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Objetivos logrados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61574317"/>
              </p:ext>
            </p:extLst>
          </p:nvPr>
        </p:nvGraphicFramePr>
        <p:xfrm>
          <a:off x="226675" y="1874441"/>
          <a:ext cx="11412353" cy="4940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99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Trabajos futuros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33772" y="2420888"/>
            <a:ext cx="104358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Nuevas Soluciones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Utilización del GPS del dron para el desarrollo de nuevas prácticas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Ultrasonidos en estabilidad de drones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Grand Prix de Fórmula-1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Competición de drones</a:t>
            </a:r>
          </a:p>
        </p:txBody>
      </p:sp>
    </p:spTree>
    <p:extLst>
      <p:ext uri="{BB962C8B-B14F-4D97-AF65-F5344CB8AC3E}">
        <p14:creationId xmlns:p14="http://schemas.microsoft.com/office/powerpoint/2010/main" val="29679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49996" y="1628800"/>
            <a:ext cx="8352928" cy="3744416"/>
          </a:xfrm>
        </p:spPr>
        <p:txBody>
          <a:bodyPr>
            <a:noAutofit/>
          </a:bodyPr>
          <a:lstStyle/>
          <a:p>
            <a:r>
              <a:rPr lang="es-ES" sz="13800" b="1" dirty="0" smtClean="0"/>
              <a:t>Muchas gracias</a:t>
            </a:r>
            <a:endParaRPr lang="es-ES" sz="6600" b="1" dirty="0"/>
          </a:p>
        </p:txBody>
      </p:sp>
    </p:spTree>
    <p:extLst>
      <p:ext uri="{BB962C8B-B14F-4D97-AF65-F5344CB8AC3E}">
        <p14:creationId xmlns:p14="http://schemas.microsoft.com/office/powerpoint/2010/main" val="88187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/>
          </a:bodyPr>
          <a:lstStyle/>
          <a:p>
            <a:r>
              <a:rPr lang="es-ES" b="1" u="sng" dirty="0" smtClean="0"/>
              <a:t>Robótica_________________________________________</a:t>
            </a:r>
            <a:endParaRPr lang="es-ES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5901" y="1556793"/>
            <a:ext cx="3024335" cy="835725"/>
          </a:xfr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Crecimiento de la robótica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5158308" y="1340768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26660" y="1502595"/>
            <a:ext cx="2376264" cy="84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Campos de actividad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7" y="3933056"/>
            <a:ext cx="2746164" cy="1544017"/>
          </a:xfrm>
          <a:prstGeom prst="rect">
            <a:avLst/>
          </a:prstGeom>
        </p:spPr>
      </p:pic>
      <p:pic>
        <p:nvPicPr>
          <p:cNvPr id="2050" name="Picture 2" descr="Resultado de imagen de robots en la industr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3933056"/>
            <a:ext cx="2726444" cy="1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robots en la agricultu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76" y="3933056"/>
            <a:ext cx="2736303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robots en la educac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0" y="3933056"/>
            <a:ext cx="2304256" cy="15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4032448" cy="643136"/>
          </a:xfrm>
        </p:spPr>
        <p:txBody>
          <a:bodyPr/>
          <a:lstStyle/>
          <a:p>
            <a:r>
              <a:rPr lang="es-ES" b="1" dirty="0" smtClean="0"/>
              <a:t>Componentes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En proyectos de robótica</a:t>
            </a:r>
            <a:endParaRPr lang="es-ES" u="sng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461681212"/>
              </p:ext>
            </p:extLst>
          </p:nvPr>
        </p:nvGraphicFramePr>
        <p:xfrm>
          <a:off x="4940121" y="1412776"/>
          <a:ext cx="6151173" cy="479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24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 fontScale="90000"/>
          </a:bodyPr>
          <a:lstStyle/>
          <a:p>
            <a:r>
              <a:rPr lang="es-ES" b="1" u="sng" dirty="0" smtClean="0"/>
              <a:t>Software robótico_____________________________________</a:t>
            </a:r>
            <a:endParaRPr lang="es-ES" b="1" u="sng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20213"/>
              </p:ext>
            </p:extLst>
          </p:nvPr>
        </p:nvGraphicFramePr>
        <p:xfrm>
          <a:off x="765175" y="1412875"/>
          <a:ext cx="8065541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Resultado de imagen de 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12976"/>
            <a:ext cx="792088" cy="8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476" y="3212977"/>
            <a:ext cx="1034378" cy="8565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54" y="3212977"/>
            <a:ext cx="943406" cy="856546"/>
          </a:xfrm>
          <a:prstGeom prst="rect">
            <a:avLst/>
          </a:prstGeom>
        </p:spPr>
      </p:pic>
      <p:pic>
        <p:nvPicPr>
          <p:cNvPr id="3084" name="Picture 12" descr="Resultado de imagen de gazebo simulat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653136"/>
            <a:ext cx="79208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de webo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4653136"/>
            <a:ext cx="103437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stage simula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4" y="4653136"/>
            <a:ext cx="94340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5256584" cy="643136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Robótica en docencia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u="sng" dirty="0" smtClean="0"/>
              <a:t>Entorno Robotics-Academy</a:t>
            </a:r>
            <a:endParaRPr lang="es-ES" u="sng" dirty="0"/>
          </a:p>
        </p:txBody>
      </p:sp>
      <p:pic>
        <p:nvPicPr>
          <p:cNvPr id="4098" name="Picture 2" descr="Resultado de imagen de jde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1268760"/>
            <a:ext cx="421957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Robotics-academy____________________</a:t>
            </a:r>
            <a:endParaRPr lang="es-ES" b="1" u="sng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485901" y="1556793"/>
            <a:ext cx="1944215" cy="835725"/>
          </a:xfrm>
          <a:prstGeom prst="rect">
            <a:avLst/>
          </a:prstGeom>
          <a:noFill/>
          <a:ln w="10795" cap="flat" cmpd="sng" algn="ctr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>
                <a:solidFill>
                  <a:schemeClr val="tx1"/>
                </a:solidFill>
              </a:rPr>
              <a:t>Entornos docentes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4078188" y="1326583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246540" y="1556793"/>
            <a:ext cx="2016224" cy="835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fontScale="77500" lnSpcReduction="2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Instruir expertos en robótica</a:t>
            </a:r>
            <a:endParaRPr lang="es-ES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014798128"/>
              </p:ext>
            </p:extLst>
          </p:nvPr>
        </p:nvGraphicFramePr>
        <p:xfrm>
          <a:off x="7621747" y="3299920"/>
          <a:ext cx="4464496" cy="305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8150694" y="2838255"/>
            <a:ext cx="30844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Robotics-Academy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450208" y="2838255"/>
            <a:ext cx="527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Estructura de Robotics-Academy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2422004" y="3466806"/>
            <a:ext cx="3888432" cy="936104"/>
          </a:xfrm>
          <a:prstGeom prst="roundRect">
            <a:avLst/>
          </a:prstGeom>
          <a:solidFill>
            <a:srgbClr val="2DAA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Elipse 2"/>
          <p:cNvSpPr/>
          <p:nvPr/>
        </p:nvSpPr>
        <p:spPr>
          <a:xfrm>
            <a:off x="2422003" y="3725107"/>
            <a:ext cx="1690257" cy="69145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Interfaz </a:t>
            </a:r>
            <a:r>
              <a:rPr lang="es-ES" sz="1400" b="1" dirty="0"/>
              <a:t>g</a:t>
            </a:r>
            <a:r>
              <a:rPr lang="es-ES" sz="1400" b="1" dirty="0" smtClean="0"/>
              <a:t>ráfica (GUI)</a:t>
            </a:r>
            <a:endParaRPr lang="es-ES" sz="1400" b="1" dirty="0"/>
          </a:p>
        </p:txBody>
      </p:sp>
      <p:sp>
        <p:nvSpPr>
          <p:cNvPr id="14" name="Elipse 13"/>
          <p:cNvSpPr/>
          <p:nvPr/>
        </p:nvSpPr>
        <p:spPr>
          <a:xfrm>
            <a:off x="4304683" y="3711455"/>
            <a:ext cx="2005753" cy="69145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Lógica robot</a:t>
            </a:r>
          </a:p>
          <a:p>
            <a:pPr algn="ctr"/>
            <a:r>
              <a:rPr lang="es-ES" sz="1400" b="1" dirty="0" smtClean="0"/>
              <a:t>(MyAlgorithm)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533050" y="3398945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Plantilla</a:t>
            </a:r>
            <a:endParaRPr lang="es-ES" b="1" dirty="0" smtClean="0">
              <a:solidFill>
                <a:schemeClr val="bg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629914" y="4910153"/>
            <a:ext cx="3888433" cy="1831215"/>
          </a:xfrm>
          <a:prstGeom prst="roundRect">
            <a:avLst/>
          </a:prstGeom>
          <a:solidFill>
            <a:srgbClr val="2DAA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3828088" y="6049913"/>
            <a:ext cx="1690257" cy="69145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Robot</a:t>
            </a:r>
            <a:endParaRPr lang="es-ES" sz="1400" b="1" dirty="0"/>
          </a:p>
        </p:txBody>
      </p:sp>
      <p:sp>
        <p:nvSpPr>
          <p:cNvPr id="17" name="Elipse 16"/>
          <p:cNvSpPr/>
          <p:nvPr/>
        </p:nvSpPr>
        <p:spPr>
          <a:xfrm>
            <a:off x="1841320" y="5802784"/>
            <a:ext cx="1690257" cy="69145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Modelos</a:t>
            </a:r>
            <a:endParaRPr lang="es-ES" sz="1400" b="1" dirty="0"/>
          </a:p>
        </p:txBody>
      </p:sp>
      <p:sp>
        <p:nvSpPr>
          <p:cNvPr id="18" name="Elipse 17"/>
          <p:cNvSpPr/>
          <p:nvPr/>
        </p:nvSpPr>
        <p:spPr>
          <a:xfrm>
            <a:off x="3828089" y="4979096"/>
            <a:ext cx="1690257" cy="691455"/>
          </a:xfrm>
          <a:prstGeom prst="ellipse">
            <a:avLst/>
          </a:prstGeom>
          <a:solidFill>
            <a:srgbClr val="4CB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Plugins</a:t>
            </a:r>
            <a:endParaRPr lang="es-ES" sz="1400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982946" y="5093990"/>
            <a:ext cx="138531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Gazebo</a:t>
            </a:r>
            <a:endParaRPr lang="es-ES" b="1" dirty="0" smtClean="0">
              <a:solidFill>
                <a:schemeClr val="bg1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5901615" y="4863401"/>
            <a:ext cx="2437627" cy="964978"/>
          </a:xfrm>
          <a:prstGeom prst="roundRect">
            <a:avLst/>
          </a:prstGeom>
          <a:solidFill>
            <a:srgbClr val="2DAA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884589" y="4981075"/>
            <a:ext cx="23855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sz="1800" b="1" dirty="0" smtClean="0">
                <a:solidFill>
                  <a:schemeClr val="bg1"/>
                </a:solidFill>
              </a:rPr>
              <a:t>Otros componentes</a:t>
            </a:r>
            <a:endParaRPr lang="es-ES" sz="1800" b="1" dirty="0" smtClean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866476" y="5320547"/>
            <a:ext cx="25079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1200" b="1" dirty="0" smtClean="0"/>
              <a:t>- Evaluadores automáticos</a:t>
            </a:r>
            <a:endParaRPr lang="es-ES" sz="1200" b="1" dirty="0" smtClean="0"/>
          </a:p>
        </p:txBody>
      </p:sp>
      <p:sp>
        <p:nvSpPr>
          <p:cNvPr id="25" name="CuadroTexto 24"/>
          <p:cNvSpPr txBox="1"/>
          <p:nvPr/>
        </p:nvSpPr>
        <p:spPr>
          <a:xfrm>
            <a:off x="5871379" y="5551379"/>
            <a:ext cx="25079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1200" b="1" dirty="0" smtClean="0"/>
              <a:t>- …</a:t>
            </a:r>
            <a:endParaRPr lang="es-ES" sz="1200" b="1" dirty="0" smtClean="0"/>
          </a:p>
        </p:txBody>
      </p:sp>
      <p:sp>
        <p:nvSpPr>
          <p:cNvPr id="26" name="Flecha izquierda y derecha 25"/>
          <p:cNvSpPr/>
          <p:nvPr/>
        </p:nvSpPr>
        <p:spPr>
          <a:xfrm>
            <a:off x="5505571" y="5217793"/>
            <a:ext cx="408821" cy="216024"/>
          </a:xfrm>
          <a:prstGeom prst="left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9" name="Conector recto 28"/>
          <p:cNvCxnSpPr>
            <a:endCxn id="18" idx="0"/>
          </p:cNvCxnSpPr>
          <p:nvPr/>
        </p:nvCxnSpPr>
        <p:spPr>
          <a:xfrm flipH="1">
            <a:off x="4673218" y="4416562"/>
            <a:ext cx="1522943" cy="5625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>
            <a:endCxn id="18" idx="0"/>
          </p:cNvCxnSpPr>
          <p:nvPr/>
        </p:nvCxnSpPr>
        <p:spPr>
          <a:xfrm>
            <a:off x="2566020" y="4402910"/>
            <a:ext cx="2107198" cy="576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echa izquierda y derecha 35"/>
          <p:cNvSpPr/>
          <p:nvPr/>
        </p:nvSpPr>
        <p:spPr>
          <a:xfrm rot="16200000">
            <a:off x="4486796" y="5738441"/>
            <a:ext cx="393015" cy="229928"/>
          </a:xfrm>
          <a:prstGeom prst="left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77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Robotics-academy____________________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54056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Infraestructura Robotics-Academy</a:t>
            </a:r>
          </a:p>
        </p:txBody>
      </p:sp>
      <p:sp>
        <p:nvSpPr>
          <p:cNvPr id="14" name="Elipse 13"/>
          <p:cNvSpPr/>
          <p:nvPr/>
        </p:nvSpPr>
        <p:spPr>
          <a:xfrm>
            <a:off x="1106507" y="4362328"/>
            <a:ext cx="1944000" cy="1656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ipse 14"/>
          <p:cNvSpPr/>
          <p:nvPr/>
        </p:nvSpPr>
        <p:spPr>
          <a:xfrm>
            <a:off x="5086407" y="4367636"/>
            <a:ext cx="1944000" cy="165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ex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ipse 15"/>
          <p:cNvSpPr/>
          <p:nvPr/>
        </p:nvSpPr>
        <p:spPr>
          <a:xfrm>
            <a:off x="6660256" y="2106266"/>
            <a:ext cx="1942627" cy="165618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ipse 16"/>
          <p:cNvSpPr/>
          <p:nvPr/>
        </p:nvSpPr>
        <p:spPr>
          <a:xfrm>
            <a:off x="3240266" y="2083439"/>
            <a:ext cx="1944000" cy="1656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Elipse 17"/>
          <p:cNvSpPr/>
          <p:nvPr/>
        </p:nvSpPr>
        <p:spPr>
          <a:xfrm>
            <a:off x="117748" y="2083439"/>
            <a:ext cx="1944000" cy="165600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/>
          <p:cNvSpPr/>
          <p:nvPr/>
        </p:nvSpPr>
        <p:spPr>
          <a:xfrm>
            <a:off x="10084773" y="2083439"/>
            <a:ext cx="1944000" cy="1656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/>
          <p:cNvSpPr/>
          <p:nvPr/>
        </p:nvSpPr>
        <p:spPr>
          <a:xfrm>
            <a:off x="9066307" y="4361719"/>
            <a:ext cx="1944000" cy="1656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9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Robotics-academy____________________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7231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Objetivos del proyecto en Robotics-Academy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7767" y="1874441"/>
            <a:ext cx="11521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presente proyecto se ha apoyado este entorno para el desarrollo de dos nuevas prácticas. El modelo de dichas prácticas está enfocado a la programación del algoritmo de solución,  el resto ha sido desarrollado en este proyecto.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341884" y="3638809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 smtClean="0"/>
              <a:t>Ejercicio de vuelta rápida de un Fórmula-1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7246540" y="3638809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 smtClean="0"/>
              <a:t>Ejercicio de seguimiento autónomo de carreteras con un dron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66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de diseño carmesí horizo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806_TF03460512_TF03460512.potx" id="{18240EF4-1DE1-469E-BC8E-D9E6FF8EADDC}" vid="{82DCEB5F-9E26-4E00-BB98-708F98A28404}"/>
    </a:ext>
  </a:extLst>
</a:theme>
</file>

<file path=ppt/theme/theme2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carmesí horizontal</Template>
  <TotalTime>660</TotalTime>
  <Words>551</Words>
  <Application>Microsoft Office PowerPoint</Application>
  <PresentationFormat>Personalizado</PresentationFormat>
  <Paragraphs>169</Paragraphs>
  <Slides>25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Cambria</vt:lpstr>
      <vt:lpstr>Century Gothic</vt:lpstr>
      <vt:lpstr>Plantilla de diseño carmesí horizontal</vt:lpstr>
      <vt:lpstr>NUEVAS PRÁCTICAS DE ROBÓTICA EN EL ENTORNO DOCENTE Robotics-ACADEMY</vt:lpstr>
      <vt:lpstr>introducción</vt:lpstr>
      <vt:lpstr>Robótica_________________________________________</vt:lpstr>
      <vt:lpstr>Componentes</vt:lpstr>
      <vt:lpstr>Software robótico_____________________________________</vt:lpstr>
      <vt:lpstr>Robótica en docencia</vt:lpstr>
      <vt:lpstr>Presentación de PowerPoint</vt:lpstr>
      <vt:lpstr>Presentación de PowerPoint</vt:lpstr>
      <vt:lpstr>Presentación de PowerPoint</vt:lpstr>
      <vt:lpstr>Ejercicio de vuelta rápida de un Fórmula-1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de seguimiento autónomo de carreteras con un dron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NUEVAS PRÁCTICAS DE ROBÓTICA EN EL ENTORNO DOCENTE JDEROBOT-ACADEMY</dc:title>
  <dc:creator>pablomvera14@gmail.com</dc:creator>
  <cp:lastModifiedBy>pablomvera14@gmail.com</cp:lastModifiedBy>
  <cp:revision>57</cp:revision>
  <dcterms:created xsi:type="dcterms:W3CDTF">2019-01-03T11:23:19Z</dcterms:created>
  <dcterms:modified xsi:type="dcterms:W3CDTF">2019-01-21T16:46:58Z</dcterms:modified>
</cp:coreProperties>
</file>